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61" r:id="rId5"/>
    <p:sldId id="295" r:id="rId6"/>
    <p:sldId id="262" r:id="rId7"/>
    <p:sldId id="300" r:id="rId8"/>
    <p:sldId id="267" r:id="rId9"/>
    <p:sldId id="301" r:id="rId10"/>
    <p:sldId id="302" r:id="rId11"/>
    <p:sldId id="260" r:id="rId12"/>
    <p:sldId id="304" r:id="rId13"/>
    <p:sldId id="303" r:id="rId14"/>
    <p:sldId id="305" r:id="rId15"/>
    <p:sldId id="307" r:id="rId16"/>
    <p:sldId id="308" r:id="rId17"/>
    <p:sldId id="270" r:id="rId18"/>
    <p:sldId id="309" r:id="rId19"/>
    <p:sldId id="310" r:id="rId20"/>
    <p:sldId id="311" r:id="rId21"/>
    <p:sldId id="312" r:id="rId22"/>
    <p:sldId id="313" r:id="rId23"/>
    <p:sldId id="316" r:id="rId24"/>
    <p:sldId id="314" r:id="rId25"/>
    <p:sldId id="315" r:id="rId26"/>
    <p:sldId id="286" r:id="rId27"/>
    <p:sldId id="317" r:id="rId28"/>
    <p:sldId id="322" r:id="rId29"/>
    <p:sldId id="318" r:id="rId30"/>
    <p:sldId id="320" r:id="rId31"/>
    <p:sldId id="321" r:id="rId32"/>
    <p:sldId id="323" r:id="rId33"/>
    <p:sldId id="319" r:id="rId34"/>
    <p:sldId id="324" r:id="rId35"/>
    <p:sldId id="325" r:id="rId36"/>
    <p:sldId id="326" r:id="rId37"/>
    <p:sldId id="328" r:id="rId38"/>
    <p:sldId id="327" r:id="rId39"/>
    <p:sldId id="329" r:id="rId40"/>
    <p:sldId id="330" r:id="rId41"/>
    <p:sldId id="331" r:id="rId42"/>
    <p:sldId id="291" r:id="rId43"/>
    <p:sldId id="333" r:id="rId44"/>
    <p:sldId id="334" r:id="rId45"/>
    <p:sldId id="335" r:id="rId46"/>
    <p:sldId id="293" r:id="rId47"/>
    <p:sldId id="337" r:id="rId48"/>
  </p:sldIdLst>
  <p:sldSz cx="12192000" cy="6858000"/>
  <p:notesSz cx="6858000" cy="9144000"/>
  <p:embeddedFontLst>
    <p:embeddedFont>
      <p:font typeface="Play" panose="020B0604020202020204" charset="0"/>
      <p:regular r:id="rId50"/>
      <p:bold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iRIAEo0zkNYKpllYWXzpW031EL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726775-70D7-46DC-808C-2F429677185A}" v="1177" dt="2025-11-10T14:18:54.658"/>
  </p1510:revLst>
</p1510:revInfo>
</file>

<file path=ppt/tableStyles.xml><?xml version="1.0" encoding="utf-8"?>
<a:tblStyleLst xmlns:a="http://schemas.openxmlformats.org/drawingml/2006/main" def="{DFB166AE-D68E-4323-8C35-B8E87ACF6F70}">
  <a:tblStyle styleId="{DFB166AE-D68E-4323-8C35-B8E87ACF6F7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9" autoAdjust="0"/>
    <p:restoredTop sz="77966" autoAdjust="0"/>
  </p:normalViewPr>
  <p:slideViewPr>
    <p:cSldViewPr snapToGrid="0">
      <p:cViewPr varScale="1">
        <p:scale>
          <a:sx n="86" d="100"/>
          <a:sy n="86" d="100"/>
        </p:scale>
        <p:origin x="9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nardo Vannier Soares Pinto" userId="89f06517-9ae3-409b-a2e9-ea5cb6ba31a9" providerId="ADAL" clId="{BECCC334-4938-4222-8443-390B17AEEC7C}"/>
    <pc:docChg chg="undo redo custSel addSld delSld modSld sldOrd">
      <pc:chgData name="Bernardo Vannier Soares Pinto" userId="89f06517-9ae3-409b-a2e9-ea5cb6ba31a9" providerId="ADAL" clId="{BECCC334-4938-4222-8443-390B17AEEC7C}" dt="2025-11-10T14:19:18.465" v="2314" actId="6549"/>
      <pc:docMkLst>
        <pc:docMk/>
      </pc:docMkLst>
      <pc:sldChg chg="modSp mod modTransition modNotesTx">
        <pc:chgData name="Bernardo Vannier Soares Pinto" userId="89f06517-9ae3-409b-a2e9-ea5cb6ba31a9" providerId="ADAL" clId="{BECCC334-4938-4222-8443-390B17AEEC7C}" dt="2025-11-10T14:12:57.263" v="2312" actId="20577"/>
        <pc:sldMkLst>
          <pc:docMk/>
          <pc:sldMk cId="0" sldId="256"/>
        </pc:sldMkLst>
        <pc:spChg chg="mod">
          <ac:chgData name="Bernardo Vannier Soares Pinto" userId="89f06517-9ae3-409b-a2e9-ea5cb6ba31a9" providerId="ADAL" clId="{BECCC334-4938-4222-8443-390B17AEEC7C}" dt="2025-10-31T16:00:02.700" v="2"/>
          <ac:spMkLst>
            <pc:docMk/>
            <pc:sldMk cId="0" sldId="256"/>
            <ac:spMk id="98" creationId="{00000000-0000-0000-0000-000000000000}"/>
          </ac:spMkLst>
        </pc:spChg>
        <pc:spChg chg="mod">
          <ac:chgData name="Bernardo Vannier Soares Pinto" userId="89f06517-9ae3-409b-a2e9-ea5cb6ba31a9" providerId="ADAL" clId="{BECCC334-4938-4222-8443-390B17AEEC7C}" dt="2025-10-31T16:19:48.852" v="94" actId="20577"/>
          <ac:spMkLst>
            <pc:docMk/>
            <pc:sldMk cId="0" sldId="256"/>
            <ac:spMk id="99" creationId="{00000000-0000-0000-0000-000000000000}"/>
          </ac:spMkLst>
        </pc:spChg>
      </pc:sldChg>
      <pc:sldChg chg="modSp mod modTransition modAnim modNotes">
        <pc:chgData name="Bernardo Vannier Soares Pinto" userId="89f06517-9ae3-409b-a2e9-ea5cb6ba31a9" providerId="ADAL" clId="{BECCC334-4938-4222-8443-390B17AEEC7C}" dt="2025-10-31T17:46:38.723" v="905"/>
        <pc:sldMkLst>
          <pc:docMk/>
          <pc:sldMk cId="0" sldId="257"/>
        </pc:sldMkLst>
        <pc:spChg chg="mod">
          <ac:chgData name="Bernardo Vannier Soares Pinto" userId="89f06517-9ae3-409b-a2e9-ea5cb6ba31a9" providerId="ADAL" clId="{BECCC334-4938-4222-8443-390B17AEEC7C}" dt="2025-10-31T16:59:11.796" v="348"/>
          <ac:spMkLst>
            <pc:docMk/>
            <pc:sldMk cId="0" sldId="257"/>
            <ac:spMk id="104" creationId="{00000000-0000-0000-0000-000000000000}"/>
          </ac:spMkLst>
        </pc:spChg>
        <pc:spChg chg="mod">
          <ac:chgData name="Bernardo Vannier Soares Pinto" userId="89f06517-9ae3-409b-a2e9-ea5cb6ba31a9" providerId="ADAL" clId="{BECCC334-4938-4222-8443-390B17AEEC7C}" dt="2025-10-31T17:46:38.723" v="905"/>
          <ac:spMkLst>
            <pc:docMk/>
            <pc:sldMk cId="0" sldId="257"/>
            <ac:spMk id="105" creationId="{00000000-0000-0000-0000-000000000000}"/>
          </ac:spMkLst>
        </pc:spChg>
      </pc:sldChg>
      <pc:sldChg chg="addSp modSp mod modTransition modAnim modNotes modNotesTx">
        <pc:chgData name="Bernardo Vannier Soares Pinto" userId="89f06517-9ae3-409b-a2e9-ea5cb6ba31a9" providerId="ADAL" clId="{BECCC334-4938-4222-8443-390B17AEEC7C}" dt="2025-11-01T20:19:48.795" v="2281" actId="20577"/>
        <pc:sldMkLst>
          <pc:docMk/>
          <pc:sldMk cId="0" sldId="258"/>
        </pc:sldMkLst>
        <pc:spChg chg="add mod">
          <ac:chgData name="Bernardo Vannier Soares Pinto" userId="89f06517-9ae3-409b-a2e9-ea5cb6ba31a9" providerId="ADAL" clId="{BECCC334-4938-4222-8443-390B17AEEC7C}" dt="2025-11-01T20:19:04.172" v="2274" actId="1076"/>
          <ac:spMkLst>
            <pc:docMk/>
            <pc:sldMk cId="0" sldId="258"/>
            <ac:spMk id="2" creationId="{24B92C3E-AD19-0C00-D178-4F0F77F83BF8}"/>
          </ac:spMkLst>
        </pc:spChg>
        <pc:spChg chg="add mod">
          <ac:chgData name="Bernardo Vannier Soares Pinto" userId="89f06517-9ae3-409b-a2e9-ea5cb6ba31a9" providerId="ADAL" clId="{BECCC334-4938-4222-8443-390B17AEEC7C}" dt="2025-11-01T20:19:26.122" v="2278" actId="14100"/>
          <ac:spMkLst>
            <pc:docMk/>
            <pc:sldMk cId="0" sldId="258"/>
            <ac:spMk id="3" creationId="{2659D308-3CC6-16FD-EFE9-91AFB2F18C34}"/>
          </ac:spMkLst>
        </pc:spChg>
        <pc:spChg chg="mod">
          <ac:chgData name="Bernardo Vannier Soares Pinto" userId="89f06517-9ae3-409b-a2e9-ea5cb6ba31a9" providerId="ADAL" clId="{BECCC334-4938-4222-8443-390B17AEEC7C}" dt="2025-10-31T16:47:50.331" v="257" actId="20577"/>
          <ac:spMkLst>
            <pc:docMk/>
            <pc:sldMk cId="0" sldId="258"/>
            <ac:spMk id="112" creationId="{00000000-0000-0000-0000-000000000000}"/>
          </ac:spMkLst>
        </pc:spChg>
        <pc:spChg chg="mod">
          <ac:chgData name="Bernardo Vannier Soares Pinto" userId="89f06517-9ae3-409b-a2e9-ea5cb6ba31a9" providerId="ADAL" clId="{BECCC334-4938-4222-8443-390B17AEEC7C}" dt="2025-11-01T20:19:28.812" v="2279" actId="14100"/>
          <ac:spMkLst>
            <pc:docMk/>
            <pc:sldMk cId="0" sldId="258"/>
            <ac:spMk id="113" creationId="{00000000-0000-0000-0000-000000000000}"/>
          </ac:spMkLst>
        </pc:spChg>
        <pc:picChg chg="mod">
          <ac:chgData name="Bernardo Vannier Soares Pinto" userId="89f06517-9ae3-409b-a2e9-ea5cb6ba31a9" providerId="ADAL" clId="{BECCC334-4938-4222-8443-390B17AEEC7C}" dt="2025-10-31T16:18:05.755" v="82" actId="1035"/>
          <ac:picMkLst>
            <pc:docMk/>
            <pc:sldMk cId="0" sldId="258"/>
            <ac:picMk id="114" creationId="{00000000-0000-0000-0000-000000000000}"/>
          </ac:picMkLst>
        </pc:picChg>
      </pc:sldChg>
      <pc:sldChg chg="addSp delSp modSp add del mod ord modTransition modAnim">
        <pc:chgData name="Bernardo Vannier Soares Pinto" userId="89f06517-9ae3-409b-a2e9-ea5cb6ba31a9" providerId="ADAL" clId="{BECCC334-4938-4222-8443-390B17AEEC7C}" dt="2025-10-31T17:35:21.589" v="783" actId="14100"/>
        <pc:sldMkLst>
          <pc:docMk/>
          <pc:sldMk cId="0" sldId="260"/>
        </pc:sldMkLst>
        <pc:spChg chg="add mod">
          <ac:chgData name="Bernardo Vannier Soares Pinto" userId="89f06517-9ae3-409b-a2e9-ea5cb6ba31a9" providerId="ADAL" clId="{BECCC334-4938-4222-8443-390B17AEEC7C}" dt="2025-10-31T17:33:22.670" v="760" actId="403"/>
          <ac:spMkLst>
            <pc:docMk/>
            <pc:sldMk cId="0" sldId="260"/>
            <ac:spMk id="10" creationId="{6CA91502-4028-AE83-D317-BAAF8AFFCD60}"/>
          </ac:spMkLst>
        </pc:spChg>
        <pc:spChg chg="add mod">
          <ac:chgData name="Bernardo Vannier Soares Pinto" userId="89f06517-9ae3-409b-a2e9-ea5cb6ba31a9" providerId="ADAL" clId="{BECCC334-4938-4222-8443-390B17AEEC7C}" dt="2025-10-31T17:35:21.589" v="783" actId="14100"/>
          <ac:spMkLst>
            <pc:docMk/>
            <pc:sldMk cId="0" sldId="260"/>
            <ac:spMk id="11" creationId="{459E4883-2C66-7E64-F246-0A7AD25E5049}"/>
          </ac:spMkLst>
        </pc:spChg>
        <pc:spChg chg="mod">
          <ac:chgData name="Bernardo Vannier Soares Pinto" userId="89f06517-9ae3-409b-a2e9-ea5cb6ba31a9" providerId="ADAL" clId="{BECCC334-4938-4222-8443-390B17AEEC7C}" dt="2025-10-31T16:20:52.347" v="114" actId="20577"/>
          <ac:spMkLst>
            <pc:docMk/>
            <pc:sldMk cId="0" sldId="260"/>
            <ac:spMk id="128" creationId="{00000000-0000-0000-0000-000000000000}"/>
          </ac:spMkLst>
        </pc:spChg>
        <pc:picChg chg="add mod ord">
          <ac:chgData name="Bernardo Vannier Soares Pinto" userId="89f06517-9ae3-409b-a2e9-ea5cb6ba31a9" providerId="ADAL" clId="{BECCC334-4938-4222-8443-390B17AEEC7C}" dt="2025-10-31T17:33:30.247" v="763" actId="1038"/>
          <ac:picMkLst>
            <pc:docMk/>
            <pc:sldMk cId="0" sldId="260"/>
            <ac:picMk id="6" creationId="{F3CF2308-A86D-2504-CD1E-B14838C8DBF7}"/>
          </ac:picMkLst>
        </pc:picChg>
        <pc:picChg chg="ord">
          <ac:chgData name="Bernardo Vannier Soares Pinto" userId="89f06517-9ae3-409b-a2e9-ea5cb6ba31a9" providerId="ADAL" clId="{BECCC334-4938-4222-8443-390B17AEEC7C}" dt="2025-10-31T17:31:15.578" v="621" actId="166"/>
          <ac:picMkLst>
            <pc:docMk/>
            <pc:sldMk cId="0" sldId="260"/>
            <ac:picMk id="131" creationId="{00000000-0000-0000-0000-000000000000}"/>
          </ac:picMkLst>
        </pc:picChg>
      </pc:sldChg>
      <pc:sldChg chg="addSp delSp modSp add del mod ord modTransition modAnim chgLayout">
        <pc:chgData name="Bernardo Vannier Soares Pinto" userId="89f06517-9ae3-409b-a2e9-ea5cb6ba31a9" providerId="ADAL" clId="{BECCC334-4938-4222-8443-390B17AEEC7C}" dt="2025-10-31T17:16:28.153" v="485" actId="478"/>
        <pc:sldMkLst>
          <pc:docMk/>
          <pc:sldMk cId="0" sldId="261"/>
        </pc:sldMkLst>
        <pc:spChg chg="mod ord">
          <ac:chgData name="Bernardo Vannier Soares Pinto" userId="89f06517-9ae3-409b-a2e9-ea5cb6ba31a9" providerId="ADAL" clId="{BECCC334-4938-4222-8443-390B17AEEC7C}" dt="2025-10-31T17:14:37.074" v="475" actId="700"/>
          <ac:spMkLst>
            <pc:docMk/>
            <pc:sldMk cId="0" sldId="261"/>
            <ac:spMk id="136" creationId="{00000000-0000-0000-0000-000000000000}"/>
          </ac:spMkLst>
        </pc:spChg>
        <pc:spChg chg="mod ord">
          <ac:chgData name="Bernardo Vannier Soares Pinto" userId="89f06517-9ae3-409b-a2e9-ea5cb6ba31a9" providerId="ADAL" clId="{BECCC334-4938-4222-8443-390B17AEEC7C}" dt="2025-10-31T17:14:37.074" v="475" actId="700"/>
          <ac:spMkLst>
            <pc:docMk/>
            <pc:sldMk cId="0" sldId="261"/>
            <ac:spMk id="137" creationId="{00000000-0000-0000-0000-000000000000}"/>
          </ac:spMkLst>
        </pc:spChg>
      </pc:sldChg>
      <pc:sldChg chg="addSp delSp modSp add del mod ord modTransition modAnim">
        <pc:chgData name="Bernardo Vannier Soares Pinto" userId="89f06517-9ae3-409b-a2e9-ea5cb6ba31a9" providerId="ADAL" clId="{BECCC334-4938-4222-8443-390B17AEEC7C}" dt="2025-10-31T17:11:13.854" v="452" actId="20577"/>
        <pc:sldMkLst>
          <pc:docMk/>
          <pc:sldMk cId="0" sldId="262"/>
        </pc:sldMkLst>
        <pc:spChg chg="add mod">
          <ac:chgData name="Bernardo Vannier Soares Pinto" userId="89f06517-9ae3-409b-a2e9-ea5cb6ba31a9" providerId="ADAL" clId="{BECCC334-4938-4222-8443-390B17AEEC7C}" dt="2025-10-31T17:11:13.854" v="452" actId="20577"/>
          <ac:spMkLst>
            <pc:docMk/>
            <pc:sldMk cId="0" sldId="262"/>
            <ac:spMk id="6" creationId="{ED08AAA7-66E0-158A-0182-466EBAEF75BC}"/>
          </ac:spMkLst>
        </pc:spChg>
        <pc:spChg chg="mod">
          <ac:chgData name="Bernardo Vannier Soares Pinto" userId="89f06517-9ae3-409b-a2e9-ea5cb6ba31a9" providerId="ADAL" clId="{BECCC334-4938-4222-8443-390B17AEEC7C}" dt="2025-10-31T16:23:47.008" v="154" actId="20577"/>
          <ac:spMkLst>
            <pc:docMk/>
            <pc:sldMk cId="0" sldId="262"/>
            <ac:spMk id="143" creationId="{00000000-0000-0000-0000-000000000000}"/>
          </ac:spMkLst>
        </pc:spChg>
      </pc:sldChg>
      <pc:sldChg chg="delSp modSp add del mod ord modTransition">
        <pc:chgData name="Bernardo Vannier Soares Pinto" userId="89f06517-9ae3-409b-a2e9-ea5cb6ba31a9" providerId="ADAL" clId="{BECCC334-4938-4222-8443-390B17AEEC7C}" dt="2025-10-31T17:22:37.498" v="544" actId="20577"/>
        <pc:sldMkLst>
          <pc:docMk/>
          <pc:sldMk cId="0" sldId="267"/>
        </pc:sldMkLst>
        <pc:graphicFrameChg chg="mod modGraphic">
          <ac:chgData name="Bernardo Vannier Soares Pinto" userId="89f06517-9ae3-409b-a2e9-ea5cb6ba31a9" providerId="ADAL" clId="{BECCC334-4938-4222-8443-390B17AEEC7C}" dt="2025-10-31T17:22:37.498" v="544" actId="20577"/>
          <ac:graphicFrameMkLst>
            <pc:docMk/>
            <pc:sldMk cId="0" sldId="267"/>
            <ac:graphicFrameMk id="197" creationId="{00000000-0000-0000-0000-000000000000}"/>
          </ac:graphicFrameMkLst>
        </pc:graphicFrameChg>
      </pc:sldChg>
      <pc:sldChg chg="ord">
        <pc:chgData name="Bernardo Vannier Soares Pinto" userId="89f06517-9ae3-409b-a2e9-ea5cb6ba31a9" providerId="ADAL" clId="{BECCC334-4938-4222-8443-390B17AEEC7C}" dt="2025-10-31T17:56:11.310" v="1025"/>
        <pc:sldMkLst>
          <pc:docMk/>
          <pc:sldMk cId="0" sldId="270"/>
        </pc:sldMkLst>
      </pc:sldChg>
      <pc:sldChg chg="ord modTransition">
        <pc:chgData name="Bernardo Vannier Soares Pinto" userId="89f06517-9ae3-409b-a2e9-ea5cb6ba31a9" providerId="ADAL" clId="{BECCC334-4938-4222-8443-390B17AEEC7C}" dt="2025-10-31T18:59:53.479" v="1818"/>
        <pc:sldMkLst>
          <pc:docMk/>
          <pc:sldMk cId="0" sldId="286"/>
        </pc:sldMkLst>
      </pc:sldChg>
      <pc:sldChg chg="ord modTransition">
        <pc:chgData name="Bernardo Vannier Soares Pinto" userId="89f06517-9ae3-409b-a2e9-ea5cb6ba31a9" providerId="ADAL" clId="{BECCC334-4938-4222-8443-390B17AEEC7C}" dt="2025-10-31T19:53:26.107" v="2139"/>
        <pc:sldMkLst>
          <pc:docMk/>
          <pc:sldMk cId="0" sldId="291"/>
        </pc:sldMkLst>
      </pc:sldChg>
      <pc:sldChg chg="addSp delSp modSp add mod ord delAnim modAnim">
        <pc:chgData name="Bernardo Vannier Soares Pinto" userId="89f06517-9ae3-409b-a2e9-ea5cb6ba31a9" providerId="ADAL" clId="{BECCC334-4938-4222-8443-390B17AEEC7C}" dt="2025-10-31T17:12:32.230" v="465" actId="1076"/>
        <pc:sldMkLst>
          <pc:docMk/>
          <pc:sldMk cId="2700444935" sldId="295"/>
        </pc:sldMkLst>
        <pc:spChg chg="add mod">
          <ac:chgData name="Bernardo Vannier Soares Pinto" userId="89f06517-9ae3-409b-a2e9-ea5cb6ba31a9" providerId="ADAL" clId="{BECCC334-4938-4222-8443-390B17AEEC7C}" dt="2025-10-31T17:09:57.750" v="417"/>
          <ac:spMkLst>
            <pc:docMk/>
            <pc:sldMk cId="2700444935" sldId="295"/>
            <ac:spMk id="5" creationId="{D7A9BDD7-9270-23F2-9330-6A6E82AB8549}"/>
          </ac:spMkLst>
        </pc:spChg>
        <pc:spChg chg="mod">
          <ac:chgData name="Bernardo Vannier Soares Pinto" userId="89f06517-9ae3-409b-a2e9-ea5cb6ba31a9" providerId="ADAL" clId="{BECCC334-4938-4222-8443-390B17AEEC7C}" dt="2025-10-31T17:10:12.684" v="421" actId="5793"/>
          <ac:spMkLst>
            <pc:docMk/>
            <pc:sldMk cId="2700444935" sldId="295"/>
            <ac:spMk id="113" creationId="{52D55B57-97B3-50A5-4289-4595AF18C047}"/>
          </ac:spMkLst>
        </pc:spChg>
        <pc:picChg chg="mod">
          <ac:chgData name="Bernardo Vannier Soares Pinto" userId="89f06517-9ae3-409b-a2e9-ea5cb6ba31a9" providerId="ADAL" clId="{BECCC334-4938-4222-8443-390B17AEEC7C}" dt="2025-10-31T17:12:32.230" v="465" actId="1076"/>
          <ac:picMkLst>
            <pc:docMk/>
            <pc:sldMk cId="2700444935" sldId="295"/>
            <ac:picMk id="115" creationId="{E9953F23-D873-3D50-C461-81930BB008D5}"/>
          </ac:picMkLst>
        </pc:picChg>
      </pc:sldChg>
      <pc:sldChg chg="modSp add ord modAnim">
        <pc:chgData name="Bernardo Vannier Soares Pinto" userId="89f06517-9ae3-409b-a2e9-ea5cb6ba31a9" providerId="ADAL" clId="{BECCC334-4938-4222-8443-390B17AEEC7C}" dt="2025-10-31T17:19:15.373" v="496"/>
        <pc:sldMkLst>
          <pc:docMk/>
          <pc:sldMk cId="1016348306" sldId="300"/>
        </pc:sldMkLst>
        <pc:spChg chg="mod">
          <ac:chgData name="Bernardo Vannier Soares Pinto" userId="89f06517-9ae3-409b-a2e9-ea5cb6ba31a9" providerId="ADAL" clId="{BECCC334-4938-4222-8443-390B17AEEC7C}" dt="2025-10-31T17:19:01.251" v="495"/>
          <ac:spMkLst>
            <pc:docMk/>
            <pc:sldMk cId="1016348306" sldId="300"/>
            <ac:spMk id="136" creationId="{97F5202E-232E-B7D1-0892-D4C80598F1F3}"/>
          </ac:spMkLst>
        </pc:spChg>
      </pc:sldChg>
      <pc:sldChg chg="modSp add modAnim modNotesTx">
        <pc:chgData name="Bernardo Vannier Soares Pinto" userId="89f06517-9ae3-409b-a2e9-ea5cb6ba31a9" providerId="ADAL" clId="{BECCC334-4938-4222-8443-390B17AEEC7C}" dt="2025-11-10T14:19:18.465" v="2314" actId="6549"/>
        <pc:sldMkLst>
          <pc:docMk/>
          <pc:sldMk cId="521028011" sldId="301"/>
        </pc:sldMkLst>
        <pc:spChg chg="mod">
          <ac:chgData name="Bernardo Vannier Soares Pinto" userId="89f06517-9ae3-409b-a2e9-ea5cb6ba31a9" providerId="ADAL" clId="{BECCC334-4938-4222-8443-390B17AEEC7C}" dt="2025-10-31T20:02:09.432" v="2241" actId="20577"/>
          <ac:spMkLst>
            <pc:docMk/>
            <pc:sldMk cId="521028011" sldId="301"/>
            <ac:spMk id="6" creationId="{B0537E1A-93FE-390B-5016-F8A135AADF30}"/>
          </ac:spMkLst>
        </pc:spChg>
        <pc:spChg chg="mod">
          <ac:chgData name="Bernardo Vannier Soares Pinto" userId="89f06517-9ae3-409b-a2e9-ea5cb6ba31a9" providerId="ADAL" clId="{BECCC334-4938-4222-8443-390B17AEEC7C}" dt="2025-10-31T17:23:08.454" v="546"/>
          <ac:spMkLst>
            <pc:docMk/>
            <pc:sldMk cId="521028011" sldId="301"/>
            <ac:spMk id="143" creationId="{EADC91D4-3E79-5079-90A9-7ABEFA243874}"/>
          </ac:spMkLst>
        </pc:spChg>
      </pc:sldChg>
      <pc:sldChg chg="modSp add mod ord">
        <pc:chgData name="Bernardo Vannier Soares Pinto" userId="89f06517-9ae3-409b-a2e9-ea5cb6ba31a9" providerId="ADAL" clId="{BECCC334-4938-4222-8443-390B17AEEC7C}" dt="2025-10-31T17:29:24.936" v="576" actId="14100"/>
        <pc:sldMkLst>
          <pc:docMk/>
          <pc:sldMk cId="2231498572" sldId="302"/>
        </pc:sldMkLst>
        <pc:spChg chg="mod">
          <ac:chgData name="Bernardo Vannier Soares Pinto" userId="89f06517-9ae3-409b-a2e9-ea5cb6ba31a9" providerId="ADAL" clId="{BECCC334-4938-4222-8443-390B17AEEC7C}" dt="2025-10-31T17:29:24.936" v="576" actId="14100"/>
          <ac:spMkLst>
            <pc:docMk/>
            <pc:sldMk cId="2231498572" sldId="302"/>
            <ac:spMk id="136" creationId="{68D070FB-71E7-6A8B-412D-F385AAA3E538}"/>
          </ac:spMkLst>
        </pc:spChg>
      </pc:sldChg>
      <pc:sldChg chg="addSp delSp modSp add mod delAnim modAnim">
        <pc:chgData name="Bernardo Vannier Soares Pinto" userId="89f06517-9ae3-409b-a2e9-ea5cb6ba31a9" providerId="ADAL" clId="{BECCC334-4938-4222-8443-390B17AEEC7C}" dt="2025-10-31T17:41:37.577" v="902" actId="27636"/>
        <pc:sldMkLst>
          <pc:docMk/>
          <pc:sldMk cId="1555529492" sldId="303"/>
        </pc:sldMkLst>
        <pc:spChg chg="add mod">
          <ac:chgData name="Bernardo Vannier Soares Pinto" userId="89f06517-9ae3-409b-a2e9-ea5cb6ba31a9" providerId="ADAL" clId="{BECCC334-4938-4222-8443-390B17AEEC7C}" dt="2025-10-31T17:36:23.826" v="797" actId="20577"/>
          <ac:spMkLst>
            <pc:docMk/>
            <pc:sldMk cId="1555529492" sldId="303"/>
            <ac:spMk id="2" creationId="{17630853-A9BF-AD97-D0ED-5CE41A8C9F83}"/>
          </ac:spMkLst>
        </pc:spChg>
        <pc:spChg chg="mod">
          <ac:chgData name="Bernardo Vannier Soares Pinto" userId="89f06517-9ae3-409b-a2e9-ea5cb6ba31a9" providerId="ADAL" clId="{BECCC334-4938-4222-8443-390B17AEEC7C}" dt="2025-10-31T17:41:37.577" v="902" actId="27636"/>
          <ac:spMkLst>
            <pc:docMk/>
            <pc:sldMk cId="1555529492" sldId="303"/>
            <ac:spMk id="11" creationId="{FF613850-03BB-2767-9D1A-219280AAF1C8}"/>
          </ac:spMkLst>
        </pc:spChg>
        <pc:picChg chg="add mod ord">
          <ac:chgData name="Bernardo Vannier Soares Pinto" userId="89f06517-9ae3-409b-a2e9-ea5cb6ba31a9" providerId="ADAL" clId="{BECCC334-4938-4222-8443-390B17AEEC7C}" dt="2025-10-31T17:41:01.975" v="870" actId="167"/>
          <ac:picMkLst>
            <pc:docMk/>
            <pc:sldMk cId="1555529492" sldId="303"/>
            <ac:picMk id="4" creationId="{040011E8-70AC-C762-BF1B-821D57BCEA7E}"/>
          </ac:picMkLst>
        </pc:picChg>
      </pc:sldChg>
      <pc:sldChg chg="delSp modSp add mod ord delAnim modNotesTx">
        <pc:chgData name="Bernardo Vannier Soares Pinto" userId="89f06517-9ae3-409b-a2e9-ea5cb6ba31a9" providerId="ADAL" clId="{BECCC334-4938-4222-8443-390B17AEEC7C}" dt="2025-10-31T17:42:07.562" v="903" actId="20577"/>
        <pc:sldMkLst>
          <pc:docMk/>
          <pc:sldMk cId="152053248" sldId="304"/>
        </pc:sldMkLst>
        <pc:spChg chg="mod">
          <ac:chgData name="Bernardo Vannier Soares Pinto" userId="89f06517-9ae3-409b-a2e9-ea5cb6ba31a9" providerId="ADAL" clId="{BECCC334-4938-4222-8443-390B17AEEC7C}" dt="2025-10-31T17:40:34.995" v="864" actId="14100"/>
          <ac:spMkLst>
            <pc:docMk/>
            <pc:sldMk cId="152053248" sldId="304"/>
            <ac:spMk id="10" creationId="{AE6C8D1E-8EB0-1ACF-BA8D-13C9BF647403}"/>
          </ac:spMkLst>
        </pc:spChg>
      </pc:sldChg>
      <pc:sldChg chg="modSp add mod ord">
        <pc:chgData name="Bernardo Vannier Soares Pinto" userId="89f06517-9ae3-409b-a2e9-ea5cb6ba31a9" providerId="ADAL" clId="{BECCC334-4938-4222-8443-390B17AEEC7C}" dt="2025-10-31T17:46:52.901" v="910" actId="14100"/>
        <pc:sldMkLst>
          <pc:docMk/>
          <pc:sldMk cId="2219046147" sldId="305"/>
        </pc:sldMkLst>
        <pc:spChg chg="mod">
          <ac:chgData name="Bernardo Vannier Soares Pinto" userId="89f06517-9ae3-409b-a2e9-ea5cb6ba31a9" providerId="ADAL" clId="{BECCC334-4938-4222-8443-390B17AEEC7C}" dt="2025-10-31T17:46:52.901" v="910" actId="14100"/>
          <ac:spMkLst>
            <pc:docMk/>
            <pc:sldMk cId="2219046147" sldId="305"/>
            <ac:spMk id="136" creationId="{EC850D24-92E3-1607-3B96-810301877E07}"/>
          </ac:spMkLst>
        </pc:spChg>
      </pc:sldChg>
      <pc:sldChg chg="addSp delSp modSp add mod ord delAnim modAnim modNotesTx">
        <pc:chgData name="Bernardo Vannier Soares Pinto" userId="89f06517-9ae3-409b-a2e9-ea5cb6ba31a9" providerId="ADAL" clId="{BECCC334-4938-4222-8443-390B17AEEC7C}" dt="2025-10-31T17:54:37.343" v="1018"/>
        <pc:sldMkLst>
          <pc:docMk/>
          <pc:sldMk cId="2519359869" sldId="307"/>
        </pc:sldMkLst>
        <pc:spChg chg="mod">
          <ac:chgData name="Bernardo Vannier Soares Pinto" userId="89f06517-9ae3-409b-a2e9-ea5cb6ba31a9" providerId="ADAL" clId="{BECCC334-4938-4222-8443-390B17AEEC7C}" dt="2025-10-31T17:48:28.012" v="928" actId="20577"/>
          <ac:spMkLst>
            <pc:docMk/>
            <pc:sldMk cId="2519359869" sldId="307"/>
            <ac:spMk id="2" creationId="{38946565-2C24-6B5E-2181-C853D5243573}"/>
          </ac:spMkLst>
        </pc:spChg>
        <pc:spChg chg="add mod">
          <ac:chgData name="Bernardo Vannier Soares Pinto" userId="89f06517-9ae3-409b-a2e9-ea5cb6ba31a9" providerId="ADAL" clId="{BECCC334-4938-4222-8443-390B17AEEC7C}" dt="2025-10-31T17:50:08.696" v="971"/>
          <ac:spMkLst>
            <pc:docMk/>
            <pc:sldMk cId="2519359869" sldId="307"/>
            <ac:spMk id="6" creationId="{F7D6C2CF-C3E2-DFF3-574C-5408A7E68132}"/>
          </ac:spMkLst>
        </pc:spChg>
        <pc:spChg chg="add mod">
          <ac:chgData name="Bernardo Vannier Soares Pinto" userId="89f06517-9ae3-409b-a2e9-ea5cb6ba31a9" providerId="ADAL" clId="{BECCC334-4938-4222-8443-390B17AEEC7C}" dt="2025-10-31T17:50:30.294" v="976" actId="20577"/>
          <ac:spMkLst>
            <pc:docMk/>
            <pc:sldMk cId="2519359869" sldId="307"/>
            <ac:spMk id="7" creationId="{01493DCC-23D0-E257-23C0-C1D40BCE7DD9}"/>
          </ac:spMkLst>
        </pc:spChg>
        <pc:spChg chg="mod">
          <ac:chgData name="Bernardo Vannier Soares Pinto" userId="89f06517-9ae3-409b-a2e9-ea5cb6ba31a9" providerId="ADAL" clId="{BECCC334-4938-4222-8443-390B17AEEC7C}" dt="2025-10-31T17:48:19.887" v="926" actId="14100"/>
          <ac:spMkLst>
            <pc:docMk/>
            <pc:sldMk cId="2519359869" sldId="307"/>
            <ac:spMk id="128" creationId="{CBA733D8-8880-B1D4-D2DA-114AB4C61BC4}"/>
          </ac:spMkLst>
        </pc:spChg>
        <pc:picChg chg="add mod">
          <ac:chgData name="Bernardo Vannier Soares Pinto" userId="89f06517-9ae3-409b-a2e9-ea5cb6ba31a9" providerId="ADAL" clId="{BECCC334-4938-4222-8443-390B17AEEC7C}" dt="2025-10-31T17:49:38.701" v="963" actId="14100"/>
          <ac:picMkLst>
            <pc:docMk/>
            <pc:sldMk cId="2519359869" sldId="307"/>
            <ac:picMk id="3" creationId="{9BDB5376-9530-79EA-DF10-B28A5E2A5D29}"/>
          </ac:picMkLst>
        </pc:picChg>
        <pc:picChg chg="add mod">
          <ac:chgData name="Bernardo Vannier Soares Pinto" userId="89f06517-9ae3-409b-a2e9-ea5cb6ba31a9" providerId="ADAL" clId="{BECCC334-4938-4222-8443-390B17AEEC7C}" dt="2025-10-31T17:49:41.949" v="964" actId="14100"/>
          <ac:picMkLst>
            <pc:docMk/>
            <pc:sldMk cId="2519359869" sldId="307"/>
            <ac:picMk id="5" creationId="{0294F664-F859-ED7E-52D1-796EC8723674}"/>
          </ac:picMkLst>
        </pc:picChg>
      </pc:sldChg>
      <pc:sldChg chg="add modNotesTx">
        <pc:chgData name="Bernardo Vannier Soares Pinto" userId="89f06517-9ae3-409b-a2e9-ea5cb6ba31a9" providerId="ADAL" clId="{BECCC334-4938-4222-8443-390B17AEEC7C}" dt="2025-10-31T17:53:09.463" v="990" actId="6549"/>
        <pc:sldMkLst>
          <pc:docMk/>
          <pc:sldMk cId="906368886" sldId="308"/>
        </pc:sldMkLst>
      </pc:sldChg>
      <pc:sldChg chg="addSp delSp modSp add mod ord delAnim modAnim modNotesTx">
        <pc:chgData name="Bernardo Vannier Soares Pinto" userId="89f06517-9ae3-409b-a2e9-ea5cb6ba31a9" providerId="ADAL" clId="{BECCC334-4938-4222-8443-390B17AEEC7C}" dt="2025-10-31T18:05:59.214" v="1118" actId="20577"/>
        <pc:sldMkLst>
          <pc:docMk/>
          <pc:sldMk cId="2726281366" sldId="309"/>
        </pc:sldMkLst>
        <pc:spChg chg="mod">
          <ac:chgData name="Bernardo Vannier Soares Pinto" userId="89f06517-9ae3-409b-a2e9-ea5cb6ba31a9" providerId="ADAL" clId="{BECCC334-4938-4222-8443-390B17AEEC7C}" dt="2025-10-31T17:58:03.434" v="1037" actId="20577"/>
          <ac:spMkLst>
            <pc:docMk/>
            <pc:sldMk cId="2726281366" sldId="309"/>
            <ac:spMk id="2" creationId="{A1E5C491-28AB-33DA-28B3-5141AD46C291}"/>
          </ac:spMkLst>
        </pc:spChg>
        <pc:spChg chg="add mod">
          <ac:chgData name="Bernardo Vannier Soares Pinto" userId="89f06517-9ae3-409b-a2e9-ea5cb6ba31a9" providerId="ADAL" clId="{BECCC334-4938-4222-8443-390B17AEEC7C}" dt="2025-10-31T18:05:59.214" v="1118" actId="20577"/>
          <ac:spMkLst>
            <pc:docMk/>
            <pc:sldMk cId="2726281366" sldId="309"/>
            <ac:spMk id="7" creationId="{E664AC46-C44A-791B-BD49-177B8D5CB4D1}"/>
          </ac:spMkLst>
        </pc:spChg>
        <pc:spChg chg="mod">
          <ac:chgData name="Bernardo Vannier Soares Pinto" userId="89f06517-9ae3-409b-a2e9-ea5cb6ba31a9" providerId="ADAL" clId="{BECCC334-4938-4222-8443-390B17AEEC7C}" dt="2025-10-31T17:57:53.031" v="1035"/>
          <ac:spMkLst>
            <pc:docMk/>
            <pc:sldMk cId="2726281366" sldId="309"/>
            <ac:spMk id="128" creationId="{03A5239F-1E49-F5F5-D280-9C2913CACF15}"/>
          </ac:spMkLst>
        </pc:spChg>
        <pc:picChg chg="add mod">
          <ac:chgData name="Bernardo Vannier Soares Pinto" userId="89f06517-9ae3-409b-a2e9-ea5cb6ba31a9" providerId="ADAL" clId="{BECCC334-4938-4222-8443-390B17AEEC7C}" dt="2025-10-31T18:05:33.028" v="1110" actId="1076"/>
          <ac:picMkLst>
            <pc:docMk/>
            <pc:sldMk cId="2726281366" sldId="309"/>
            <ac:picMk id="6" creationId="{221B6D33-C571-3E33-7BE9-705334D4B2D5}"/>
          </ac:picMkLst>
        </pc:picChg>
      </pc:sldChg>
      <pc:sldChg chg="addSp modSp add mod modNotesTx">
        <pc:chgData name="Bernardo Vannier Soares Pinto" userId="89f06517-9ae3-409b-a2e9-ea5cb6ba31a9" providerId="ADAL" clId="{BECCC334-4938-4222-8443-390B17AEEC7C}" dt="2025-10-31T18:06:22.857" v="1120" actId="113"/>
        <pc:sldMkLst>
          <pc:docMk/>
          <pc:sldMk cId="618615900" sldId="310"/>
        </pc:sldMkLst>
        <pc:spChg chg="mod">
          <ac:chgData name="Bernardo Vannier Soares Pinto" userId="89f06517-9ae3-409b-a2e9-ea5cb6ba31a9" providerId="ADAL" clId="{BECCC334-4938-4222-8443-390B17AEEC7C}" dt="2025-10-31T18:06:22.857" v="1120" actId="113"/>
          <ac:spMkLst>
            <pc:docMk/>
            <pc:sldMk cId="618615900" sldId="310"/>
            <ac:spMk id="11" creationId="{D7E70A90-1449-8CDC-D332-7675A3E9C270}"/>
          </ac:spMkLst>
        </pc:spChg>
        <pc:picChg chg="add mod ord">
          <ac:chgData name="Bernardo Vannier Soares Pinto" userId="89f06517-9ae3-409b-a2e9-ea5cb6ba31a9" providerId="ADAL" clId="{BECCC334-4938-4222-8443-390B17AEEC7C}" dt="2025-10-31T18:03:16.669" v="1102" actId="1035"/>
          <ac:picMkLst>
            <pc:docMk/>
            <pc:sldMk cId="618615900" sldId="310"/>
            <ac:picMk id="3" creationId="{32EE1789-45CE-DE6B-D3FF-E73665515300}"/>
          </ac:picMkLst>
        </pc:picChg>
      </pc:sldChg>
      <pc:sldChg chg="addSp delSp modSp add mod modAnim modNotesTx">
        <pc:chgData name="Bernardo Vannier Soares Pinto" userId="89f06517-9ae3-409b-a2e9-ea5cb6ba31a9" providerId="ADAL" clId="{BECCC334-4938-4222-8443-390B17AEEC7C}" dt="2025-10-31T18:18:30.625" v="1324"/>
        <pc:sldMkLst>
          <pc:docMk/>
          <pc:sldMk cId="186770539" sldId="311"/>
        </pc:sldMkLst>
        <pc:spChg chg="mod">
          <ac:chgData name="Bernardo Vannier Soares Pinto" userId="89f06517-9ae3-409b-a2e9-ea5cb6ba31a9" providerId="ADAL" clId="{BECCC334-4938-4222-8443-390B17AEEC7C}" dt="2025-10-31T18:09:07.232" v="1134" actId="20577"/>
          <ac:spMkLst>
            <pc:docMk/>
            <pc:sldMk cId="186770539" sldId="311"/>
            <ac:spMk id="2" creationId="{E82C0F57-233F-CFC4-AB17-FDB7E2A68301}"/>
          </ac:spMkLst>
        </pc:spChg>
        <pc:spChg chg="mod">
          <ac:chgData name="Bernardo Vannier Soares Pinto" userId="89f06517-9ae3-409b-a2e9-ea5cb6ba31a9" providerId="ADAL" clId="{BECCC334-4938-4222-8443-390B17AEEC7C}" dt="2025-10-31T18:15:58.215" v="1267" actId="6549"/>
          <ac:spMkLst>
            <pc:docMk/>
            <pc:sldMk cId="186770539" sldId="311"/>
            <ac:spMk id="11" creationId="{7595055E-31C8-48CF-7DD5-C26D46746D44}"/>
          </ac:spMkLst>
        </pc:spChg>
        <pc:picChg chg="add mod">
          <ac:chgData name="Bernardo Vannier Soares Pinto" userId="89f06517-9ae3-409b-a2e9-ea5cb6ba31a9" providerId="ADAL" clId="{BECCC334-4938-4222-8443-390B17AEEC7C}" dt="2025-10-31T18:08:40.184" v="1125" actId="14100"/>
          <ac:picMkLst>
            <pc:docMk/>
            <pc:sldMk cId="186770539" sldId="311"/>
            <ac:picMk id="4" creationId="{7B917219-F1F6-8EB8-CFC8-A577E197C2C6}"/>
          </ac:picMkLst>
        </pc:picChg>
      </pc:sldChg>
      <pc:sldChg chg="addSp delSp modSp add mod delAnim modAnim">
        <pc:chgData name="Bernardo Vannier Soares Pinto" userId="89f06517-9ae3-409b-a2e9-ea5cb6ba31a9" providerId="ADAL" clId="{BECCC334-4938-4222-8443-390B17AEEC7C}" dt="2025-10-31T18:20:52.590" v="1345"/>
        <pc:sldMkLst>
          <pc:docMk/>
          <pc:sldMk cId="2493860666" sldId="312"/>
        </pc:sldMkLst>
        <pc:spChg chg="add mod">
          <ac:chgData name="Bernardo Vannier Soares Pinto" userId="89f06517-9ae3-409b-a2e9-ea5cb6ba31a9" providerId="ADAL" clId="{BECCC334-4938-4222-8443-390B17AEEC7C}" dt="2025-10-31T18:18:56.111" v="1325"/>
          <ac:spMkLst>
            <pc:docMk/>
            <pc:sldMk cId="2493860666" sldId="312"/>
            <ac:spMk id="3" creationId="{7022D93D-4213-AC0D-66D4-B87D07D8C01C}"/>
          </ac:spMkLst>
        </pc:spChg>
        <pc:spChg chg="add mod">
          <ac:chgData name="Bernardo Vannier Soares Pinto" userId="89f06517-9ae3-409b-a2e9-ea5cb6ba31a9" providerId="ADAL" clId="{BECCC334-4938-4222-8443-390B17AEEC7C}" dt="2025-10-31T18:19:56.342" v="1337" actId="14100"/>
          <ac:spMkLst>
            <pc:docMk/>
            <pc:sldMk cId="2493860666" sldId="312"/>
            <ac:spMk id="7" creationId="{C2E832AD-04E7-D15B-0BAF-24047D19CAE1}"/>
          </ac:spMkLst>
        </pc:spChg>
        <pc:picChg chg="add mod">
          <ac:chgData name="Bernardo Vannier Soares Pinto" userId="89f06517-9ae3-409b-a2e9-ea5cb6ba31a9" providerId="ADAL" clId="{BECCC334-4938-4222-8443-390B17AEEC7C}" dt="2025-10-31T18:20:02.292" v="1339" actId="1076"/>
          <ac:picMkLst>
            <pc:docMk/>
            <pc:sldMk cId="2493860666" sldId="312"/>
            <ac:picMk id="6" creationId="{9FC74D6A-1435-BAE9-5F33-4A5D8C443F06}"/>
          </ac:picMkLst>
        </pc:picChg>
      </pc:sldChg>
      <pc:sldChg chg="addSp modSp add mod modAnim">
        <pc:chgData name="Bernardo Vannier Soares Pinto" userId="89f06517-9ae3-409b-a2e9-ea5cb6ba31a9" providerId="ADAL" clId="{BECCC334-4938-4222-8443-390B17AEEC7C}" dt="2025-10-31T18:24:59.141" v="1385" actId="5793"/>
        <pc:sldMkLst>
          <pc:docMk/>
          <pc:sldMk cId="2346045570" sldId="313"/>
        </pc:sldMkLst>
        <pc:spChg chg="mod">
          <ac:chgData name="Bernardo Vannier Soares Pinto" userId="89f06517-9ae3-409b-a2e9-ea5cb6ba31a9" providerId="ADAL" clId="{BECCC334-4938-4222-8443-390B17AEEC7C}" dt="2025-10-31T18:23:00.141" v="1346"/>
          <ac:spMkLst>
            <pc:docMk/>
            <pc:sldMk cId="2346045570" sldId="313"/>
            <ac:spMk id="3" creationId="{736FD621-DD50-BF9D-D261-0BB1A71D66BC}"/>
          </ac:spMkLst>
        </pc:spChg>
        <pc:spChg chg="mod">
          <ac:chgData name="Bernardo Vannier Soares Pinto" userId="89f06517-9ae3-409b-a2e9-ea5cb6ba31a9" providerId="ADAL" clId="{BECCC334-4938-4222-8443-390B17AEEC7C}" dt="2025-10-31T18:24:59.141" v="1385" actId="5793"/>
          <ac:spMkLst>
            <pc:docMk/>
            <pc:sldMk cId="2346045570" sldId="313"/>
            <ac:spMk id="11" creationId="{61161A16-1FCB-35AB-094C-34F768BA8049}"/>
          </ac:spMkLst>
        </pc:spChg>
        <pc:picChg chg="add mod">
          <ac:chgData name="Bernardo Vannier Soares Pinto" userId="89f06517-9ae3-409b-a2e9-ea5cb6ba31a9" providerId="ADAL" clId="{BECCC334-4938-4222-8443-390B17AEEC7C}" dt="2025-10-31T18:23:43.044" v="1372" actId="14100"/>
          <ac:picMkLst>
            <pc:docMk/>
            <pc:sldMk cId="2346045570" sldId="313"/>
            <ac:picMk id="2" creationId="{C5BAE303-89F3-01D0-5D59-32986B731064}"/>
          </ac:picMkLst>
        </pc:picChg>
      </pc:sldChg>
      <pc:sldChg chg="addSp delSp modSp add mod delAnim modAnim modNotesTx">
        <pc:chgData name="Bernardo Vannier Soares Pinto" userId="89f06517-9ae3-409b-a2e9-ea5cb6ba31a9" providerId="ADAL" clId="{BECCC334-4938-4222-8443-390B17AEEC7C}" dt="2025-10-31T18:35:24.271" v="1457" actId="167"/>
        <pc:sldMkLst>
          <pc:docMk/>
          <pc:sldMk cId="562578492" sldId="314"/>
        </pc:sldMkLst>
        <pc:spChg chg="mod">
          <ac:chgData name="Bernardo Vannier Soares Pinto" userId="89f06517-9ae3-409b-a2e9-ea5cb6ba31a9" providerId="ADAL" clId="{BECCC334-4938-4222-8443-390B17AEEC7C}" dt="2025-10-31T18:27:25.481" v="1404" actId="6549"/>
          <ac:spMkLst>
            <pc:docMk/>
            <pc:sldMk cId="562578492" sldId="314"/>
            <ac:spMk id="3" creationId="{8FD396CB-15D9-BB8B-F84E-C6C0309FFC93}"/>
          </ac:spMkLst>
        </pc:spChg>
        <pc:picChg chg="add mod ord">
          <ac:chgData name="Bernardo Vannier Soares Pinto" userId="89f06517-9ae3-409b-a2e9-ea5cb6ba31a9" providerId="ADAL" clId="{BECCC334-4938-4222-8443-390B17AEEC7C}" dt="2025-10-31T18:35:24.271" v="1457" actId="167"/>
          <ac:picMkLst>
            <pc:docMk/>
            <pc:sldMk cId="562578492" sldId="314"/>
            <ac:picMk id="6" creationId="{2A45D7FB-2BEA-1E70-BE55-0BEE13077E41}"/>
          </ac:picMkLst>
        </pc:picChg>
      </pc:sldChg>
      <pc:sldChg chg="addSp delSp modSp add mod delAnim modAnim modNotesTx">
        <pc:chgData name="Bernardo Vannier Soares Pinto" userId="89f06517-9ae3-409b-a2e9-ea5cb6ba31a9" providerId="ADAL" clId="{BECCC334-4938-4222-8443-390B17AEEC7C}" dt="2025-10-31T18:59:44.232" v="1817"/>
        <pc:sldMkLst>
          <pc:docMk/>
          <pc:sldMk cId="4235184932" sldId="315"/>
        </pc:sldMkLst>
        <pc:spChg chg="mod">
          <ac:chgData name="Bernardo Vannier Soares Pinto" userId="89f06517-9ae3-409b-a2e9-ea5cb6ba31a9" providerId="ADAL" clId="{BECCC334-4938-4222-8443-390B17AEEC7C}" dt="2025-10-31T18:27:22.621" v="1403" actId="20577"/>
          <ac:spMkLst>
            <pc:docMk/>
            <pc:sldMk cId="4235184932" sldId="315"/>
            <ac:spMk id="3" creationId="{C0787C2E-4CD3-C5E3-585D-C3CECE7F225E}"/>
          </ac:spMkLst>
        </pc:spChg>
        <pc:picChg chg="add mod">
          <ac:chgData name="Bernardo Vannier Soares Pinto" userId="89f06517-9ae3-409b-a2e9-ea5cb6ba31a9" providerId="ADAL" clId="{BECCC334-4938-4222-8443-390B17AEEC7C}" dt="2025-10-31T18:35:10.652" v="1454" actId="14100"/>
          <ac:picMkLst>
            <pc:docMk/>
            <pc:sldMk cId="4235184932" sldId="315"/>
            <ac:picMk id="2" creationId="{A5BD7268-E329-FC16-97A9-B7DA2F184680}"/>
          </ac:picMkLst>
        </pc:picChg>
      </pc:sldChg>
      <pc:sldChg chg="addSp delSp modSp add mod ord delAnim modAnim modNotesTx">
        <pc:chgData name="Bernardo Vannier Soares Pinto" userId="89f06517-9ae3-409b-a2e9-ea5cb6ba31a9" providerId="ADAL" clId="{BECCC334-4938-4222-8443-390B17AEEC7C}" dt="2025-10-31T18:31:55.308" v="1434"/>
        <pc:sldMkLst>
          <pc:docMk/>
          <pc:sldMk cId="4139219525" sldId="316"/>
        </pc:sldMkLst>
        <pc:spChg chg="mod">
          <ac:chgData name="Bernardo Vannier Soares Pinto" userId="89f06517-9ae3-409b-a2e9-ea5cb6ba31a9" providerId="ADAL" clId="{BECCC334-4938-4222-8443-390B17AEEC7C}" dt="2025-10-31T18:30:03.944" v="1411"/>
          <ac:spMkLst>
            <pc:docMk/>
            <pc:sldMk cId="4139219525" sldId="316"/>
            <ac:spMk id="3" creationId="{030D40FC-7DB8-8603-67E8-17DA9310BC4C}"/>
          </ac:spMkLst>
        </pc:spChg>
        <pc:spChg chg="mod">
          <ac:chgData name="Bernardo Vannier Soares Pinto" userId="89f06517-9ae3-409b-a2e9-ea5cb6ba31a9" providerId="ADAL" clId="{BECCC334-4938-4222-8443-390B17AEEC7C}" dt="2025-10-31T18:30:55.120" v="1427" actId="14100"/>
          <ac:spMkLst>
            <pc:docMk/>
            <pc:sldMk cId="4139219525" sldId="316"/>
            <ac:spMk id="7" creationId="{D4B7A9E1-7563-85ED-B827-59EEE16604B7}"/>
          </ac:spMkLst>
        </pc:spChg>
        <pc:picChg chg="add mod">
          <ac:chgData name="Bernardo Vannier Soares Pinto" userId="89f06517-9ae3-409b-a2e9-ea5cb6ba31a9" providerId="ADAL" clId="{BECCC334-4938-4222-8443-390B17AEEC7C}" dt="2025-10-31T18:30:35.994" v="1423" actId="1076"/>
          <ac:picMkLst>
            <pc:docMk/>
            <pc:sldMk cId="4139219525" sldId="316"/>
            <ac:picMk id="4" creationId="{76252458-7166-48C6-4E41-DBF0CF5A1525}"/>
          </ac:picMkLst>
        </pc:picChg>
      </pc:sldChg>
      <pc:sldChg chg="delSp modSp add mod ord delAnim modAnim modNotesTx">
        <pc:chgData name="Bernardo Vannier Soares Pinto" userId="89f06517-9ae3-409b-a2e9-ea5cb6ba31a9" providerId="ADAL" clId="{BECCC334-4938-4222-8443-390B17AEEC7C}" dt="2025-10-31T18:38:23.934" v="1516" actId="5793"/>
        <pc:sldMkLst>
          <pc:docMk/>
          <pc:sldMk cId="251676754" sldId="317"/>
        </pc:sldMkLst>
        <pc:spChg chg="mod">
          <ac:chgData name="Bernardo Vannier Soares Pinto" userId="89f06517-9ae3-409b-a2e9-ea5cb6ba31a9" providerId="ADAL" clId="{BECCC334-4938-4222-8443-390B17AEEC7C}" dt="2025-10-31T18:37:31.137" v="1468" actId="20577"/>
          <ac:spMkLst>
            <pc:docMk/>
            <pc:sldMk cId="251676754" sldId="317"/>
            <ac:spMk id="2" creationId="{C26521BB-099C-5D90-B7F8-50D85081FC32}"/>
          </ac:spMkLst>
        </pc:spChg>
        <pc:spChg chg="mod">
          <ac:chgData name="Bernardo Vannier Soares Pinto" userId="89f06517-9ae3-409b-a2e9-ea5cb6ba31a9" providerId="ADAL" clId="{BECCC334-4938-4222-8443-390B17AEEC7C}" dt="2025-10-31T18:38:07.802" v="1513" actId="27636"/>
          <ac:spMkLst>
            <pc:docMk/>
            <pc:sldMk cId="251676754" sldId="317"/>
            <ac:spMk id="11" creationId="{C50D97AA-D79D-452E-AA40-1345EB0666E8}"/>
          </ac:spMkLst>
        </pc:spChg>
        <pc:spChg chg="mod">
          <ac:chgData name="Bernardo Vannier Soares Pinto" userId="89f06517-9ae3-409b-a2e9-ea5cb6ba31a9" providerId="ADAL" clId="{BECCC334-4938-4222-8443-390B17AEEC7C}" dt="2025-10-31T18:37:21.047" v="1466"/>
          <ac:spMkLst>
            <pc:docMk/>
            <pc:sldMk cId="251676754" sldId="317"/>
            <ac:spMk id="128" creationId="{C47A1F40-C9B4-21FC-9DA2-65B98BB61A8E}"/>
          </ac:spMkLst>
        </pc:spChg>
      </pc:sldChg>
      <pc:sldChg chg="addSp delSp modSp add mod delAnim modAnim modNotesTx">
        <pc:chgData name="Bernardo Vannier Soares Pinto" userId="89f06517-9ae3-409b-a2e9-ea5cb6ba31a9" providerId="ADAL" clId="{BECCC334-4938-4222-8443-390B17AEEC7C}" dt="2025-10-31T19:05:09.230" v="1845" actId="5793"/>
        <pc:sldMkLst>
          <pc:docMk/>
          <pc:sldMk cId="1674857594" sldId="318"/>
        </pc:sldMkLst>
        <pc:spChg chg="mod">
          <ac:chgData name="Bernardo Vannier Soares Pinto" userId="89f06517-9ae3-409b-a2e9-ea5cb6ba31a9" providerId="ADAL" clId="{BECCC334-4938-4222-8443-390B17AEEC7C}" dt="2025-10-31T18:49:15.184" v="1611" actId="20577"/>
          <ac:spMkLst>
            <pc:docMk/>
            <pc:sldMk cId="1674857594" sldId="318"/>
            <ac:spMk id="2" creationId="{570DC0EB-8255-1C14-90F9-D41DE73E4F86}"/>
          </ac:spMkLst>
        </pc:spChg>
        <pc:spChg chg="add mod">
          <ac:chgData name="Bernardo Vannier Soares Pinto" userId="89f06517-9ae3-409b-a2e9-ea5cb6ba31a9" providerId="ADAL" clId="{BECCC334-4938-4222-8443-390B17AEEC7C}" dt="2025-10-31T18:49:06.138" v="1600"/>
          <ac:spMkLst>
            <pc:docMk/>
            <pc:sldMk cId="1674857594" sldId="318"/>
            <ac:spMk id="8" creationId="{BE5F2B81-A945-C93A-5B94-55F428EAAD07}"/>
          </ac:spMkLst>
        </pc:spChg>
        <pc:picChg chg="add mod">
          <ac:chgData name="Bernardo Vannier Soares Pinto" userId="89f06517-9ae3-409b-a2e9-ea5cb6ba31a9" providerId="ADAL" clId="{BECCC334-4938-4222-8443-390B17AEEC7C}" dt="2025-10-31T18:46:02.214" v="1565" actId="14100"/>
          <ac:picMkLst>
            <pc:docMk/>
            <pc:sldMk cId="1674857594" sldId="318"/>
            <ac:picMk id="4" creationId="{607AFC88-9F02-56E8-CB1E-DDD10AE6252B}"/>
          </ac:picMkLst>
        </pc:picChg>
        <pc:picChg chg="add mod">
          <ac:chgData name="Bernardo Vannier Soares Pinto" userId="89f06517-9ae3-409b-a2e9-ea5cb6ba31a9" providerId="ADAL" clId="{BECCC334-4938-4222-8443-390B17AEEC7C}" dt="2025-10-31T18:44:20.746" v="1543" actId="14100"/>
          <ac:picMkLst>
            <pc:docMk/>
            <pc:sldMk cId="1674857594" sldId="318"/>
            <ac:picMk id="5" creationId="{48592452-B155-45A1-F772-81815BABDE86}"/>
          </ac:picMkLst>
        </pc:picChg>
      </pc:sldChg>
      <pc:sldChg chg="addSp delSp modSp add mod delAnim modAnim modNotesTx">
        <pc:chgData name="Bernardo Vannier Soares Pinto" userId="89f06517-9ae3-409b-a2e9-ea5cb6ba31a9" providerId="ADAL" clId="{BECCC334-4938-4222-8443-390B17AEEC7C}" dt="2025-10-31T19:10:32.059" v="1917" actId="20577"/>
        <pc:sldMkLst>
          <pc:docMk/>
          <pc:sldMk cId="2844915206" sldId="319"/>
        </pc:sldMkLst>
        <pc:spChg chg="mod">
          <ac:chgData name="Bernardo Vannier Soares Pinto" userId="89f06517-9ae3-409b-a2e9-ea5cb6ba31a9" providerId="ADAL" clId="{BECCC334-4938-4222-8443-390B17AEEC7C}" dt="2025-10-31T18:50:57.401" v="1679" actId="20577"/>
          <ac:spMkLst>
            <pc:docMk/>
            <pc:sldMk cId="2844915206" sldId="319"/>
            <ac:spMk id="2" creationId="{8C04836C-49BC-A977-5E0F-15A4278569B9}"/>
          </ac:spMkLst>
        </pc:spChg>
        <pc:spChg chg="add mod">
          <ac:chgData name="Bernardo Vannier Soares Pinto" userId="89f06517-9ae3-409b-a2e9-ea5cb6ba31a9" providerId="ADAL" clId="{BECCC334-4938-4222-8443-390B17AEEC7C}" dt="2025-10-31T19:01:20.901" v="1827" actId="20577"/>
          <ac:spMkLst>
            <pc:docMk/>
            <pc:sldMk cId="2844915206" sldId="319"/>
            <ac:spMk id="9" creationId="{95A7563B-1560-B204-DD41-914382057BAF}"/>
          </ac:spMkLst>
        </pc:spChg>
        <pc:picChg chg="add mod">
          <ac:chgData name="Bernardo Vannier Soares Pinto" userId="89f06517-9ae3-409b-a2e9-ea5cb6ba31a9" providerId="ADAL" clId="{BECCC334-4938-4222-8443-390B17AEEC7C}" dt="2025-10-31T18:45:19.355" v="1555" actId="14100"/>
          <ac:picMkLst>
            <pc:docMk/>
            <pc:sldMk cId="2844915206" sldId="319"/>
            <ac:picMk id="3" creationId="{3E0F21AB-4843-4D46-36AD-604FB08F9950}"/>
          </ac:picMkLst>
        </pc:picChg>
        <pc:picChg chg="add mod">
          <ac:chgData name="Bernardo Vannier Soares Pinto" userId="89f06517-9ae3-409b-a2e9-ea5cb6ba31a9" providerId="ADAL" clId="{BECCC334-4938-4222-8443-390B17AEEC7C}" dt="2025-10-31T18:45:56.122" v="1564" actId="14100"/>
          <ac:picMkLst>
            <pc:docMk/>
            <pc:sldMk cId="2844915206" sldId="319"/>
            <ac:picMk id="6" creationId="{105FBCB5-268E-EE02-BC5E-C52292F08BD2}"/>
          </ac:picMkLst>
        </pc:picChg>
      </pc:sldChg>
      <pc:sldChg chg="addSp delSp modSp add mod delAnim modAnim modNotesTx">
        <pc:chgData name="Bernardo Vannier Soares Pinto" userId="89f06517-9ae3-409b-a2e9-ea5cb6ba31a9" providerId="ADAL" clId="{BECCC334-4938-4222-8443-390B17AEEC7C}" dt="2025-11-01T20:25:39.024" v="2310" actId="14100"/>
        <pc:sldMkLst>
          <pc:docMk/>
          <pc:sldMk cId="2971997950" sldId="320"/>
        </pc:sldMkLst>
        <pc:spChg chg="mod">
          <ac:chgData name="Bernardo Vannier Soares Pinto" userId="89f06517-9ae3-409b-a2e9-ea5cb6ba31a9" providerId="ADAL" clId="{BECCC334-4938-4222-8443-390B17AEEC7C}" dt="2025-10-31T18:49:33.307" v="1627" actId="20577"/>
          <ac:spMkLst>
            <pc:docMk/>
            <pc:sldMk cId="2971997950" sldId="320"/>
            <ac:spMk id="2" creationId="{637CEE24-15A6-629D-C8DA-18743D11A114}"/>
          </ac:spMkLst>
        </pc:spChg>
        <pc:spChg chg="add mod">
          <ac:chgData name="Bernardo Vannier Soares Pinto" userId="89f06517-9ae3-409b-a2e9-ea5cb6ba31a9" providerId="ADAL" clId="{BECCC334-4938-4222-8443-390B17AEEC7C}" dt="2025-10-31T18:49:27.062" v="1614"/>
          <ac:spMkLst>
            <pc:docMk/>
            <pc:sldMk cId="2971997950" sldId="320"/>
            <ac:spMk id="9" creationId="{387DCE99-98DC-E331-0F5F-2FAECD29DBEE}"/>
          </ac:spMkLst>
        </pc:spChg>
        <pc:picChg chg="add mod">
          <ac:chgData name="Bernardo Vannier Soares Pinto" userId="89f06517-9ae3-409b-a2e9-ea5cb6ba31a9" providerId="ADAL" clId="{BECCC334-4938-4222-8443-390B17AEEC7C}" dt="2025-11-01T20:25:28.756" v="2303" actId="1076"/>
          <ac:picMkLst>
            <pc:docMk/>
            <pc:sldMk cId="2971997950" sldId="320"/>
            <ac:picMk id="5" creationId="{A44281B8-2E54-3CDB-D878-4C8F3DFC6331}"/>
          </ac:picMkLst>
        </pc:picChg>
        <pc:picChg chg="add mod">
          <ac:chgData name="Bernardo Vannier Soares Pinto" userId="89f06517-9ae3-409b-a2e9-ea5cb6ba31a9" providerId="ADAL" clId="{BECCC334-4938-4222-8443-390B17AEEC7C}" dt="2025-11-01T20:25:39.024" v="2310" actId="14100"/>
          <ac:picMkLst>
            <pc:docMk/>
            <pc:sldMk cId="2971997950" sldId="320"/>
            <ac:picMk id="8" creationId="{7844CC3A-EB59-F043-BE6B-032AAA6A42B5}"/>
          </ac:picMkLst>
        </pc:picChg>
      </pc:sldChg>
      <pc:sldChg chg="addSp delSp modSp add mod delAnim modAnim modNotesTx">
        <pc:chgData name="Bernardo Vannier Soares Pinto" userId="89f06517-9ae3-409b-a2e9-ea5cb6ba31a9" providerId="ADAL" clId="{BECCC334-4938-4222-8443-390B17AEEC7C}" dt="2025-10-31T19:21:46.386" v="1989" actId="20577"/>
        <pc:sldMkLst>
          <pc:docMk/>
          <pc:sldMk cId="159958694" sldId="321"/>
        </pc:sldMkLst>
        <pc:spChg chg="mod">
          <ac:chgData name="Bernardo Vannier Soares Pinto" userId="89f06517-9ae3-409b-a2e9-ea5cb6ba31a9" providerId="ADAL" clId="{BECCC334-4938-4222-8443-390B17AEEC7C}" dt="2025-10-31T18:49:50.213" v="1638" actId="20577"/>
          <ac:spMkLst>
            <pc:docMk/>
            <pc:sldMk cId="159958694" sldId="321"/>
            <ac:spMk id="2" creationId="{03441391-A143-770B-F39C-F5B202055904}"/>
          </ac:spMkLst>
        </pc:spChg>
        <pc:spChg chg="add mod">
          <ac:chgData name="Bernardo Vannier Soares Pinto" userId="89f06517-9ae3-409b-a2e9-ea5cb6ba31a9" providerId="ADAL" clId="{BECCC334-4938-4222-8443-390B17AEEC7C}" dt="2025-10-31T18:49:42.201" v="1630"/>
          <ac:spMkLst>
            <pc:docMk/>
            <pc:sldMk cId="159958694" sldId="321"/>
            <ac:spMk id="8" creationId="{3EDBFA47-1F14-A114-2980-8551EC6B1FB4}"/>
          </ac:spMkLst>
        </pc:spChg>
        <pc:picChg chg="add mod">
          <ac:chgData name="Bernardo Vannier Soares Pinto" userId="89f06517-9ae3-409b-a2e9-ea5cb6ba31a9" providerId="ADAL" clId="{BECCC334-4938-4222-8443-390B17AEEC7C}" dt="2025-10-31T18:47:16.464" v="1583" actId="14100"/>
          <ac:picMkLst>
            <pc:docMk/>
            <pc:sldMk cId="159958694" sldId="321"/>
            <ac:picMk id="4" creationId="{5017861C-247B-6219-8842-D9F467203E03}"/>
          </ac:picMkLst>
        </pc:picChg>
      </pc:sldChg>
      <pc:sldChg chg="addSp delSp modSp add mod ord delAnim modAnim modNotesTx">
        <pc:chgData name="Bernardo Vannier Soares Pinto" userId="89f06517-9ae3-409b-a2e9-ea5cb6ba31a9" providerId="ADAL" clId="{BECCC334-4938-4222-8443-390B17AEEC7C}" dt="2025-10-31T19:08:47.276" v="1878" actId="20577"/>
        <pc:sldMkLst>
          <pc:docMk/>
          <pc:sldMk cId="379235633" sldId="322"/>
        </pc:sldMkLst>
        <pc:spChg chg="mod">
          <ac:chgData name="Bernardo Vannier Soares Pinto" userId="89f06517-9ae3-409b-a2e9-ea5cb6ba31a9" providerId="ADAL" clId="{BECCC334-4938-4222-8443-390B17AEEC7C}" dt="2025-10-31T18:48:54.214" v="1597" actId="20577"/>
          <ac:spMkLst>
            <pc:docMk/>
            <pc:sldMk cId="379235633" sldId="322"/>
            <ac:spMk id="128" creationId="{2680808C-AB9A-5348-CE5C-8DBF01A7AC6D}"/>
          </ac:spMkLst>
        </pc:spChg>
        <pc:picChg chg="add mod">
          <ac:chgData name="Bernardo Vannier Soares Pinto" userId="89f06517-9ae3-409b-a2e9-ea5cb6ba31a9" providerId="ADAL" clId="{BECCC334-4938-4222-8443-390B17AEEC7C}" dt="2025-10-31T19:00:16.090" v="1820" actId="1076"/>
          <ac:picMkLst>
            <pc:docMk/>
            <pc:sldMk cId="379235633" sldId="322"/>
            <ac:picMk id="3" creationId="{09161A80-C613-7C9E-5ECB-D82914C316AB}"/>
          </ac:picMkLst>
        </pc:picChg>
      </pc:sldChg>
      <pc:sldChg chg="addSp delSp modSp add mod ord delAnim modAnim modNotesTx">
        <pc:chgData name="Bernardo Vannier Soares Pinto" userId="89f06517-9ae3-409b-a2e9-ea5cb6ba31a9" providerId="ADAL" clId="{BECCC334-4938-4222-8443-390B17AEEC7C}" dt="2025-10-31T19:09:01.027" v="1906" actId="20577"/>
        <pc:sldMkLst>
          <pc:docMk/>
          <pc:sldMk cId="3610619858" sldId="323"/>
        </pc:sldMkLst>
        <pc:spChg chg="mod">
          <ac:chgData name="Bernardo Vannier Soares Pinto" userId="89f06517-9ae3-409b-a2e9-ea5cb6ba31a9" providerId="ADAL" clId="{BECCC334-4938-4222-8443-390B17AEEC7C}" dt="2025-10-31T19:01:13.277" v="1826" actId="20577"/>
          <ac:spMkLst>
            <pc:docMk/>
            <pc:sldMk cId="3610619858" sldId="323"/>
            <ac:spMk id="128" creationId="{DE421C9C-F540-3A52-3C00-938EBAB585AC}"/>
          </ac:spMkLst>
        </pc:spChg>
        <pc:picChg chg="add mod">
          <ac:chgData name="Bernardo Vannier Soares Pinto" userId="89f06517-9ae3-409b-a2e9-ea5cb6ba31a9" providerId="ADAL" clId="{BECCC334-4938-4222-8443-390B17AEEC7C}" dt="2025-10-31T18:50:33.042" v="1651" actId="1076"/>
          <ac:picMkLst>
            <pc:docMk/>
            <pc:sldMk cId="3610619858" sldId="323"/>
            <ac:picMk id="2" creationId="{9F0B8EB3-593D-4FD9-BA5B-7F1F5A5ED878}"/>
          </ac:picMkLst>
        </pc:picChg>
      </pc:sldChg>
      <pc:sldChg chg="addSp delSp modSp add mod delAnim modAnim modNotesTx">
        <pc:chgData name="Bernardo Vannier Soares Pinto" userId="89f06517-9ae3-409b-a2e9-ea5cb6ba31a9" providerId="ADAL" clId="{BECCC334-4938-4222-8443-390B17AEEC7C}" dt="2025-11-01T20:24:52.233" v="2296" actId="14100"/>
        <pc:sldMkLst>
          <pc:docMk/>
          <pc:sldMk cId="1865824632" sldId="324"/>
        </pc:sldMkLst>
        <pc:spChg chg="mod">
          <ac:chgData name="Bernardo Vannier Soares Pinto" userId="89f06517-9ae3-409b-a2e9-ea5cb6ba31a9" providerId="ADAL" clId="{BECCC334-4938-4222-8443-390B17AEEC7C}" dt="2025-10-31T18:51:24.011" v="1689" actId="20577"/>
          <ac:spMkLst>
            <pc:docMk/>
            <pc:sldMk cId="1865824632" sldId="324"/>
            <ac:spMk id="2" creationId="{42D539D2-092C-12B4-9079-F5D156B28C73}"/>
          </ac:spMkLst>
        </pc:spChg>
        <pc:spChg chg="mod">
          <ac:chgData name="Bernardo Vannier Soares Pinto" userId="89f06517-9ae3-409b-a2e9-ea5cb6ba31a9" providerId="ADAL" clId="{BECCC334-4938-4222-8443-390B17AEEC7C}" dt="2025-10-31T19:01:50.527" v="1830" actId="20577"/>
          <ac:spMkLst>
            <pc:docMk/>
            <pc:sldMk cId="1865824632" sldId="324"/>
            <ac:spMk id="9" creationId="{F5FBC263-4D66-3FAD-D6BC-76BD9BA7B301}"/>
          </ac:spMkLst>
        </pc:spChg>
        <pc:picChg chg="add mod">
          <ac:chgData name="Bernardo Vannier Soares Pinto" userId="89f06517-9ae3-409b-a2e9-ea5cb6ba31a9" providerId="ADAL" clId="{BECCC334-4938-4222-8443-390B17AEEC7C}" dt="2025-11-01T20:24:38.173" v="2290" actId="14100"/>
          <ac:picMkLst>
            <pc:docMk/>
            <pc:sldMk cId="1865824632" sldId="324"/>
            <ac:picMk id="6" creationId="{8B07CF24-E442-441D-1D84-DEBA4B1F8C18}"/>
          </ac:picMkLst>
        </pc:picChg>
        <pc:picChg chg="add mod">
          <ac:chgData name="Bernardo Vannier Soares Pinto" userId="89f06517-9ae3-409b-a2e9-ea5cb6ba31a9" providerId="ADAL" clId="{BECCC334-4938-4222-8443-390B17AEEC7C}" dt="2025-11-01T20:24:52.233" v="2296" actId="14100"/>
          <ac:picMkLst>
            <pc:docMk/>
            <pc:sldMk cId="1865824632" sldId="324"/>
            <ac:picMk id="8" creationId="{3B62ACBE-F59F-DEE6-0AC7-AEADF7224EEE}"/>
          </ac:picMkLst>
        </pc:picChg>
      </pc:sldChg>
      <pc:sldChg chg="addSp delSp modSp add mod delAnim modAnim modNotesTx">
        <pc:chgData name="Bernardo Vannier Soares Pinto" userId="89f06517-9ae3-409b-a2e9-ea5cb6ba31a9" providerId="ADAL" clId="{BECCC334-4938-4222-8443-390B17AEEC7C}" dt="2025-10-31T19:21:30.276" v="1971" actId="20577"/>
        <pc:sldMkLst>
          <pc:docMk/>
          <pc:sldMk cId="1114776491" sldId="325"/>
        </pc:sldMkLst>
        <pc:spChg chg="mod">
          <ac:chgData name="Bernardo Vannier Soares Pinto" userId="89f06517-9ae3-409b-a2e9-ea5cb6ba31a9" providerId="ADAL" clId="{BECCC334-4938-4222-8443-390B17AEEC7C}" dt="2025-10-31T18:51:56.214" v="1706" actId="20577"/>
          <ac:spMkLst>
            <pc:docMk/>
            <pc:sldMk cId="1114776491" sldId="325"/>
            <ac:spMk id="2" creationId="{CBC0E626-6E9E-F5BE-2E6F-DD375D612011}"/>
          </ac:spMkLst>
        </pc:spChg>
        <pc:spChg chg="mod">
          <ac:chgData name="Bernardo Vannier Soares Pinto" userId="89f06517-9ae3-409b-a2e9-ea5cb6ba31a9" providerId="ADAL" clId="{BECCC334-4938-4222-8443-390B17AEEC7C}" dt="2025-10-31T19:02:00.871" v="1833" actId="20577"/>
          <ac:spMkLst>
            <pc:docMk/>
            <pc:sldMk cId="1114776491" sldId="325"/>
            <ac:spMk id="9" creationId="{8D272E96-A23F-D3AE-6ADA-1598CE5F9C06}"/>
          </ac:spMkLst>
        </pc:spChg>
        <pc:picChg chg="add mod">
          <ac:chgData name="Bernardo Vannier Soares Pinto" userId="89f06517-9ae3-409b-a2e9-ea5cb6ba31a9" providerId="ADAL" clId="{BECCC334-4938-4222-8443-390B17AEEC7C}" dt="2025-10-31T18:52:10.964" v="1712" actId="1076"/>
          <ac:picMkLst>
            <pc:docMk/>
            <pc:sldMk cId="1114776491" sldId="325"/>
            <ac:picMk id="3" creationId="{F7170574-1539-452E-334A-EC98AC8738A8}"/>
          </ac:picMkLst>
        </pc:picChg>
      </pc:sldChg>
      <pc:sldChg chg="addSp delSp modSp add mod delAnim modAnim modNotesTx">
        <pc:chgData name="Bernardo Vannier Soares Pinto" userId="89f06517-9ae3-409b-a2e9-ea5cb6ba31a9" providerId="ADAL" clId="{BECCC334-4938-4222-8443-390B17AEEC7C}" dt="2025-10-31T19:09:24.999" v="1910" actId="20577"/>
        <pc:sldMkLst>
          <pc:docMk/>
          <pc:sldMk cId="1841718900" sldId="326"/>
        </pc:sldMkLst>
        <pc:spChg chg="mod">
          <ac:chgData name="Bernardo Vannier Soares Pinto" userId="89f06517-9ae3-409b-a2e9-ea5cb6ba31a9" providerId="ADAL" clId="{BECCC334-4938-4222-8443-390B17AEEC7C}" dt="2025-10-31T18:53:28.417" v="1733" actId="20577"/>
          <ac:spMkLst>
            <pc:docMk/>
            <pc:sldMk cId="1841718900" sldId="326"/>
            <ac:spMk id="2" creationId="{897AC1F0-B8D1-F834-2BBD-B2A21CBDE2F3}"/>
          </ac:spMkLst>
        </pc:spChg>
        <pc:spChg chg="mod">
          <ac:chgData name="Bernardo Vannier Soares Pinto" userId="89f06517-9ae3-409b-a2e9-ea5cb6ba31a9" providerId="ADAL" clId="{BECCC334-4938-4222-8443-390B17AEEC7C}" dt="2025-10-31T18:52:53.482" v="1729" actId="21"/>
          <ac:spMkLst>
            <pc:docMk/>
            <pc:sldMk cId="1841718900" sldId="326"/>
            <ac:spMk id="9" creationId="{B0B8B553-1E78-CBAD-94AD-E9232B426A2C}"/>
          </ac:spMkLst>
        </pc:spChg>
        <pc:picChg chg="add mod">
          <ac:chgData name="Bernardo Vannier Soares Pinto" userId="89f06517-9ae3-409b-a2e9-ea5cb6ba31a9" providerId="ADAL" clId="{BECCC334-4938-4222-8443-390B17AEEC7C}" dt="2025-10-31T18:53:42.949" v="1738" actId="1076"/>
          <ac:picMkLst>
            <pc:docMk/>
            <pc:sldMk cId="1841718900" sldId="326"/>
            <ac:picMk id="4" creationId="{C491AE2B-077A-2F18-34F7-F13FF88664E4}"/>
          </ac:picMkLst>
        </pc:picChg>
      </pc:sldChg>
      <pc:sldChg chg="addSp delSp modSp add mod delAnim modAnim modNotesTx">
        <pc:chgData name="Bernardo Vannier Soares Pinto" userId="89f06517-9ae3-409b-a2e9-ea5cb6ba31a9" providerId="ADAL" clId="{BECCC334-4938-4222-8443-390B17AEEC7C}" dt="2025-10-31T19:21:07.762" v="1955" actId="20577"/>
        <pc:sldMkLst>
          <pc:docMk/>
          <pc:sldMk cId="794759437" sldId="327"/>
        </pc:sldMkLst>
        <pc:spChg chg="mod">
          <ac:chgData name="Bernardo Vannier Soares Pinto" userId="89f06517-9ae3-409b-a2e9-ea5cb6ba31a9" providerId="ADAL" clId="{BECCC334-4938-4222-8443-390B17AEEC7C}" dt="2025-10-31T18:53:52.401" v="1755" actId="20577"/>
          <ac:spMkLst>
            <pc:docMk/>
            <pc:sldMk cId="794759437" sldId="327"/>
            <ac:spMk id="2" creationId="{DD5F52E7-EF9D-ECDF-996C-35305145D48B}"/>
          </ac:spMkLst>
        </pc:spChg>
        <pc:picChg chg="add mod">
          <ac:chgData name="Bernardo Vannier Soares Pinto" userId="89f06517-9ae3-409b-a2e9-ea5cb6ba31a9" providerId="ADAL" clId="{BECCC334-4938-4222-8443-390B17AEEC7C}" dt="2025-10-31T18:54:07.620" v="1760" actId="1076"/>
          <ac:picMkLst>
            <pc:docMk/>
            <pc:sldMk cId="794759437" sldId="327"/>
            <ac:picMk id="3" creationId="{7E112FA2-2704-09D9-F7E8-9B84D3EE4840}"/>
          </ac:picMkLst>
        </pc:picChg>
      </pc:sldChg>
      <pc:sldChg chg="addSp delSp modSp add mod delAnim modAnim modNotesTx">
        <pc:chgData name="Bernardo Vannier Soares Pinto" userId="89f06517-9ae3-409b-a2e9-ea5cb6ba31a9" providerId="ADAL" clId="{BECCC334-4938-4222-8443-390B17AEEC7C}" dt="2025-10-31T19:15:45.309" v="1933" actId="20577"/>
        <pc:sldMkLst>
          <pc:docMk/>
          <pc:sldMk cId="519604142" sldId="328"/>
        </pc:sldMkLst>
        <pc:spChg chg="add mod">
          <ac:chgData name="Bernardo Vannier Soares Pinto" userId="89f06517-9ae3-409b-a2e9-ea5cb6ba31a9" providerId="ADAL" clId="{BECCC334-4938-4222-8443-390B17AEEC7C}" dt="2025-10-31T18:57:49.354" v="1807" actId="20577"/>
          <ac:spMkLst>
            <pc:docMk/>
            <pc:sldMk cId="519604142" sldId="328"/>
            <ac:spMk id="6" creationId="{F707E5C3-3263-096E-D829-237DB46FE40C}"/>
          </ac:spMkLst>
        </pc:spChg>
        <pc:picChg chg="add mod">
          <ac:chgData name="Bernardo Vannier Soares Pinto" userId="89f06517-9ae3-409b-a2e9-ea5cb6ba31a9" providerId="ADAL" clId="{BECCC334-4938-4222-8443-390B17AEEC7C}" dt="2025-10-31T18:56:05.589" v="1773" actId="1076"/>
          <ac:picMkLst>
            <pc:docMk/>
            <pc:sldMk cId="519604142" sldId="328"/>
            <ac:picMk id="5" creationId="{3301C8E9-082C-BC7B-8C6E-18E1C75229C1}"/>
          </ac:picMkLst>
        </pc:picChg>
      </pc:sldChg>
      <pc:sldChg chg="addSp delSp modSp add mod ord delAnim modAnim modNotesTx">
        <pc:chgData name="Bernardo Vannier Soares Pinto" userId="89f06517-9ae3-409b-a2e9-ea5cb6ba31a9" providerId="ADAL" clId="{BECCC334-4938-4222-8443-390B17AEEC7C}" dt="2025-10-31T19:49:32.855" v="2120" actId="6549"/>
        <pc:sldMkLst>
          <pc:docMk/>
          <pc:sldMk cId="2725593022" sldId="329"/>
        </pc:sldMkLst>
        <pc:spChg chg="mod">
          <ac:chgData name="Bernardo Vannier Soares Pinto" userId="89f06517-9ae3-409b-a2e9-ea5cb6ba31a9" providerId="ADAL" clId="{BECCC334-4938-4222-8443-390B17AEEC7C}" dt="2025-10-31T19:29:09.786" v="2043"/>
          <ac:spMkLst>
            <pc:docMk/>
            <pc:sldMk cId="2725593022" sldId="329"/>
            <ac:spMk id="2" creationId="{C308596D-A120-B1AE-B72D-D924EBAC407D}"/>
          </ac:spMkLst>
        </pc:spChg>
        <pc:spChg chg="mod">
          <ac:chgData name="Bernardo Vannier Soares Pinto" userId="89f06517-9ae3-409b-a2e9-ea5cb6ba31a9" providerId="ADAL" clId="{BECCC334-4938-4222-8443-390B17AEEC7C}" dt="2025-10-31T19:27:45.438" v="2015"/>
          <ac:spMkLst>
            <pc:docMk/>
            <pc:sldMk cId="2725593022" sldId="329"/>
            <ac:spMk id="128" creationId="{626C7CFD-3CCF-08F5-EA8D-364ACA3F9CE8}"/>
          </ac:spMkLst>
        </pc:spChg>
        <pc:picChg chg="add mod">
          <ac:chgData name="Bernardo Vannier Soares Pinto" userId="89f06517-9ae3-409b-a2e9-ea5cb6ba31a9" providerId="ADAL" clId="{BECCC334-4938-4222-8443-390B17AEEC7C}" dt="2025-10-31T19:48:39.854" v="2101" actId="1076"/>
          <ac:picMkLst>
            <pc:docMk/>
            <pc:sldMk cId="2725593022" sldId="329"/>
            <ac:picMk id="8" creationId="{1E9443AE-ED1F-1781-DF77-5E68F088E7A0}"/>
          </ac:picMkLst>
        </pc:picChg>
      </pc:sldChg>
      <pc:sldChg chg="modSp add mod modNotesTx">
        <pc:chgData name="Bernardo Vannier Soares Pinto" userId="89f06517-9ae3-409b-a2e9-ea5cb6ba31a9" providerId="ADAL" clId="{BECCC334-4938-4222-8443-390B17AEEC7C}" dt="2025-10-31T19:51:10.855" v="2128" actId="20577"/>
        <pc:sldMkLst>
          <pc:docMk/>
          <pc:sldMk cId="199666142" sldId="330"/>
        </pc:sldMkLst>
        <pc:picChg chg="mod">
          <ac:chgData name="Bernardo Vannier Soares Pinto" userId="89f06517-9ae3-409b-a2e9-ea5cb6ba31a9" providerId="ADAL" clId="{BECCC334-4938-4222-8443-390B17AEEC7C}" dt="2025-10-31T19:30:31.354" v="2083" actId="1036"/>
          <ac:picMkLst>
            <pc:docMk/>
            <pc:sldMk cId="199666142" sldId="330"/>
            <ac:picMk id="4" creationId="{E61499AB-390E-3D8E-CE86-4E1D30CE4A19}"/>
          </ac:picMkLst>
        </pc:picChg>
      </pc:sldChg>
      <pc:sldChg chg="addSp delSp modSp add mod delAnim modNotesTx">
        <pc:chgData name="Bernardo Vannier Soares Pinto" userId="89f06517-9ae3-409b-a2e9-ea5cb6ba31a9" providerId="ADAL" clId="{BECCC334-4938-4222-8443-390B17AEEC7C}" dt="2025-10-31T19:52:48.449" v="2136" actId="6549"/>
        <pc:sldMkLst>
          <pc:docMk/>
          <pc:sldMk cId="2508259668" sldId="331"/>
        </pc:sldMkLst>
        <pc:spChg chg="mod">
          <ac:chgData name="Bernardo Vannier Soares Pinto" userId="89f06517-9ae3-409b-a2e9-ea5cb6ba31a9" providerId="ADAL" clId="{BECCC334-4938-4222-8443-390B17AEEC7C}" dt="2025-10-31T19:29:56.710" v="2063"/>
          <ac:spMkLst>
            <pc:docMk/>
            <pc:sldMk cId="2508259668" sldId="331"/>
            <ac:spMk id="2" creationId="{55E8FE8B-8E2A-1138-3FFA-24A19DC23EA6}"/>
          </ac:spMkLst>
        </pc:spChg>
        <pc:picChg chg="add mod">
          <ac:chgData name="Bernardo Vannier Soares Pinto" userId="89f06517-9ae3-409b-a2e9-ea5cb6ba31a9" providerId="ADAL" clId="{BECCC334-4938-4222-8443-390B17AEEC7C}" dt="2025-10-31T19:30:11.760" v="2069" actId="1076"/>
          <ac:picMkLst>
            <pc:docMk/>
            <pc:sldMk cId="2508259668" sldId="331"/>
            <ac:picMk id="5" creationId="{8EA0B61E-ED48-728E-97A6-F73DCE0A5371}"/>
          </ac:picMkLst>
        </pc:picChg>
      </pc:sldChg>
      <pc:sldChg chg="modSp add mod modAnim modNotesTx">
        <pc:chgData name="Bernardo Vannier Soares Pinto" userId="89f06517-9ae3-409b-a2e9-ea5cb6ba31a9" providerId="ADAL" clId="{BECCC334-4938-4222-8443-390B17AEEC7C}" dt="2025-10-31T20:05:05.841" v="2247" actId="20577"/>
        <pc:sldMkLst>
          <pc:docMk/>
          <pc:sldMk cId="3550871941" sldId="333"/>
        </pc:sldMkLst>
        <pc:spChg chg="mod">
          <ac:chgData name="Bernardo Vannier Soares Pinto" userId="89f06517-9ae3-409b-a2e9-ea5cb6ba31a9" providerId="ADAL" clId="{BECCC334-4938-4222-8443-390B17AEEC7C}" dt="2025-10-31T19:56:31.977" v="2170"/>
          <ac:spMkLst>
            <pc:docMk/>
            <pc:sldMk cId="3550871941" sldId="333"/>
            <ac:spMk id="2" creationId="{9AFC2BD5-ED68-923A-0FAA-DA694E682D64}"/>
          </ac:spMkLst>
        </pc:spChg>
        <pc:spChg chg="mod">
          <ac:chgData name="Bernardo Vannier Soares Pinto" userId="89f06517-9ae3-409b-a2e9-ea5cb6ba31a9" providerId="ADAL" clId="{BECCC334-4938-4222-8443-390B17AEEC7C}" dt="2025-10-31T19:59:00.142" v="2225" actId="27636"/>
          <ac:spMkLst>
            <pc:docMk/>
            <pc:sldMk cId="3550871941" sldId="333"/>
            <ac:spMk id="11" creationId="{0507787C-79B4-2B6D-691B-381539A9F4D0}"/>
          </ac:spMkLst>
        </pc:spChg>
        <pc:spChg chg="mod">
          <ac:chgData name="Bernardo Vannier Soares Pinto" userId="89f06517-9ae3-409b-a2e9-ea5cb6ba31a9" providerId="ADAL" clId="{BECCC334-4938-4222-8443-390B17AEEC7C}" dt="2025-10-31T19:55:56.859" v="2154"/>
          <ac:spMkLst>
            <pc:docMk/>
            <pc:sldMk cId="3550871941" sldId="333"/>
            <ac:spMk id="128" creationId="{AC9CCDD4-1360-168C-24A7-DC19BF070F19}"/>
          </ac:spMkLst>
        </pc:spChg>
      </pc:sldChg>
      <pc:sldChg chg="modSp add modAnim modNotesTx">
        <pc:chgData name="Bernardo Vannier Soares Pinto" userId="89f06517-9ae3-409b-a2e9-ea5cb6ba31a9" providerId="ADAL" clId="{BECCC334-4938-4222-8443-390B17AEEC7C}" dt="2025-10-31T20:05:07.966" v="2248" actId="20577"/>
        <pc:sldMkLst>
          <pc:docMk/>
          <pc:sldMk cId="1882357182" sldId="334"/>
        </pc:sldMkLst>
        <pc:spChg chg="mod">
          <ac:chgData name="Bernardo Vannier Soares Pinto" userId="89f06517-9ae3-409b-a2e9-ea5cb6ba31a9" providerId="ADAL" clId="{BECCC334-4938-4222-8443-390B17AEEC7C}" dt="2025-10-31T19:57:07.477" v="2173"/>
          <ac:spMkLst>
            <pc:docMk/>
            <pc:sldMk cId="1882357182" sldId="334"/>
            <ac:spMk id="2" creationId="{49B0A7F5-9806-95A5-21C5-96E055629FCF}"/>
          </ac:spMkLst>
        </pc:spChg>
        <pc:spChg chg="mod">
          <ac:chgData name="Bernardo Vannier Soares Pinto" userId="89f06517-9ae3-409b-a2e9-ea5cb6ba31a9" providerId="ADAL" clId="{BECCC334-4938-4222-8443-390B17AEEC7C}" dt="2025-10-31T19:58:53.200" v="2221" actId="20577"/>
          <ac:spMkLst>
            <pc:docMk/>
            <pc:sldMk cId="1882357182" sldId="334"/>
            <ac:spMk id="11" creationId="{55CB680E-CCD2-B996-4B9A-EC36C93622C6}"/>
          </ac:spMkLst>
        </pc:spChg>
      </pc:sldChg>
      <pc:sldChg chg="modSp add modAnim modNotesTx">
        <pc:chgData name="Bernardo Vannier Soares Pinto" userId="89f06517-9ae3-409b-a2e9-ea5cb6ba31a9" providerId="ADAL" clId="{BECCC334-4938-4222-8443-390B17AEEC7C}" dt="2025-10-31T20:05:09.892" v="2249" actId="20577"/>
        <pc:sldMkLst>
          <pc:docMk/>
          <pc:sldMk cId="1700446683" sldId="335"/>
        </pc:sldMkLst>
        <pc:spChg chg="mod">
          <ac:chgData name="Bernardo Vannier Soares Pinto" userId="89f06517-9ae3-409b-a2e9-ea5cb6ba31a9" providerId="ADAL" clId="{BECCC334-4938-4222-8443-390B17AEEC7C}" dt="2025-10-31T19:58:10.446" v="2194"/>
          <ac:spMkLst>
            <pc:docMk/>
            <pc:sldMk cId="1700446683" sldId="335"/>
            <ac:spMk id="2" creationId="{384655CD-67F9-DBA2-F734-927D8B1E5695}"/>
          </ac:spMkLst>
        </pc:spChg>
        <pc:spChg chg="mod">
          <ac:chgData name="Bernardo Vannier Soares Pinto" userId="89f06517-9ae3-409b-a2e9-ea5cb6ba31a9" providerId="ADAL" clId="{BECCC334-4938-4222-8443-390B17AEEC7C}" dt="2025-10-31T19:58:45.902" v="2218" actId="20577"/>
          <ac:spMkLst>
            <pc:docMk/>
            <pc:sldMk cId="1700446683" sldId="335"/>
            <ac:spMk id="11" creationId="{0A81BFF5-2FC1-9219-80AF-E4E2A4B5A31C}"/>
          </ac:spMkLst>
        </pc:spChg>
      </pc:sldChg>
      <pc:sldChg chg="add ord">
        <pc:chgData name="Bernardo Vannier Soares Pinto" userId="89f06517-9ae3-409b-a2e9-ea5cb6ba31a9" providerId="ADAL" clId="{BECCC334-4938-4222-8443-390B17AEEC7C}" dt="2025-10-31T20:03:09.830" v="2245"/>
        <pc:sldMkLst>
          <pc:docMk/>
          <pc:sldMk cId="1647869904" sldId="3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 everyone,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name is </a:t>
            </a:r>
            <a:r>
              <a:rPr lang="en-US" b="1" dirty="0"/>
              <a:t>Bernardo Pinto</a:t>
            </a:r>
            <a:r>
              <a:rPr lang="en-US" dirty="0"/>
              <a:t>, and I’m from the </a:t>
            </a:r>
            <a:r>
              <a:rPr lang="en-US" b="1" dirty="0"/>
              <a:t>LEDS Research Group</a:t>
            </a:r>
            <a:r>
              <a:rPr lang="en-US" dirty="0"/>
              <a:t> at </a:t>
            </a:r>
            <a:r>
              <a:rPr lang="en-US" b="1" dirty="0" err="1"/>
              <a:t>Universidade</a:t>
            </a:r>
            <a:r>
              <a:rPr lang="en-US" b="1" dirty="0"/>
              <a:t> do Vale do </a:t>
            </a:r>
            <a:r>
              <a:rPr lang="en-US" b="1" dirty="0" err="1"/>
              <a:t>Itajaí</a:t>
            </a:r>
            <a:r>
              <a:rPr lang="en-US" dirty="0"/>
              <a:t>, in Brazil.</a:t>
            </a:r>
            <a:br>
              <a:rPr lang="en-US" dirty="0"/>
            </a:br>
            <a:r>
              <a:rPr lang="en-US" dirty="0"/>
              <a:t>Today, I’ll be presenting our work titled </a:t>
            </a:r>
            <a:r>
              <a:rPr lang="en-US" i="1" dirty="0"/>
              <a:t>“Implementation of Double SHA-256 in HLS for FPGA Using Real Bitcoin Blocks.”</a:t>
            </a:r>
            <a:br>
              <a:rPr lang="en-US" dirty="0"/>
            </a:br>
            <a:r>
              <a:rPr lang="en-US" dirty="0"/>
              <a:t>Our goal was to design and evaluate a hardware accelerator capable of performing </a:t>
            </a:r>
            <a:r>
              <a:rPr lang="en-US" b="1" dirty="0"/>
              <a:t>Bitcoin’s double SHA-256 hashing</a:t>
            </a:r>
            <a:r>
              <a:rPr lang="en-US" dirty="0"/>
              <a:t> directly on FPGA platforms, using </a:t>
            </a:r>
            <a:r>
              <a:rPr lang="en-US" b="1" dirty="0"/>
              <a:t>real blockchain data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776FF6CA-518F-374D-F0CE-410D72573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b820398c8_0_514:notes">
            <a:extLst>
              <a:ext uri="{FF2B5EF4-FFF2-40B4-BE49-F238E27FC236}">
                <a16:creationId xmlns:a16="http://schemas.microsoft.com/office/drawing/2014/main" id="{537EE142-CA82-7028-534C-2C53100D5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9b820398c8_0_514:notes">
            <a:extLst>
              <a:ext uri="{FF2B5EF4-FFF2-40B4-BE49-F238E27FC236}">
                <a16:creationId xmlns:a16="http://schemas.microsoft.com/office/drawing/2014/main" id="{AB345DE8-1CAA-EE4B-CA8D-679F282F31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044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proposed architecture executes the Double SHA-256 algorithm on real Bitcoin block headers, reproducing the exact validation process used by full Bitcoin nodes.</a:t>
            </a:r>
            <a:br>
              <a:rPr lang="en-US" dirty="0"/>
            </a:br>
            <a:r>
              <a:rPr lang="en-US" dirty="0"/>
              <a:t>It combines an ARM processor with a custom FPGA core synthesized through High-Level Synthesis.</a:t>
            </a:r>
            <a:br>
              <a:rPr lang="en-US" dirty="0"/>
            </a:br>
            <a:r>
              <a:rPr lang="en-US" dirty="0"/>
              <a:t>Both components communicate via AXI4-Lite interfaces to achieve low-latency data transfer.</a:t>
            </a:r>
            <a:br>
              <a:rPr lang="en-US" dirty="0"/>
            </a:br>
            <a:r>
              <a:rPr lang="en-US" dirty="0"/>
              <a:t>Finally, the system verifies the resulting hash against actual blockchain data to ensure correctness.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9EB4981A-99D2-E176-5032-BF3D3B986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E25CBE2B-6A9E-A023-3BA6-A5A1CE016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0659649D-9AF9-B479-51E4-FF909E5B66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5731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39A8864-4337-7CCF-64F7-9EDDD2115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FBF39CE3-78B2-4C3A-1533-4C8152628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B9EFC482-59AE-8E46-275F-F86937FF16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Double SHA-256 core was implemented in C and synthesized using </a:t>
            </a:r>
            <a:r>
              <a:rPr lang="en-US" dirty="0" err="1"/>
              <a:t>Vivado</a:t>
            </a:r>
            <a:r>
              <a:rPr lang="en-US" dirty="0"/>
              <a:t> HLS.</a:t>
            </a:r>
            <a:br>
              <a:rPr lang="en-US" dirty="0"/>
            </a:br>
            <a:r>
              <a:rPr lang="en-US" dirty="0"/>
              <a:t>It runs two consecutive hashing stages to match Bitcoin’s double-hash specification.</a:t>
            </a:r>
            <a:br>
              <a:rPr lang="en-US" dirty="0"/>
            </a:br>
            <a:r>
              <a:rPr lang="en-US" dirty="0"/>
              <a:t>We applied optimization directives like loop unrolling and pipelining to balance speed and area.</a:t>
            </a:r>
            <a:br>
              <a:rPr lang="en-US" dirty="0"/>
            </a:br>
            <a:r>
              <a:rPr lang="en-US" dirty="0"/>
              <a:t>The IP exposes simple memory-mapped registers, making it easy to control from the ARM processor.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778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1E1C3A2C-F025-28E8-B850-87277D6FE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b820398c8_0_514:notes">
            <a:extLst>
              <a:ext uri="{FF2B5EF4-FFF2-40B4-BE49-F238E27FC236}">
                <a16:creationId xmlns:a16="http://schemas.microsoft.com/office/drawing/2014/main" id="{1163E8C9-BEB5-84E5-8E96-B36D9BC9F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9b820398c8_0_514:notes">
            <a:extLst>
              <a:ext uri="{FF2B5EF4-FFF2-40B4-BE49-F238E27FC236}">
                <a16:creationId xmlns:a16="http://schemas.microsoft.com/office/drawing/2014/main" id="{4E694747-66F1-3FA5-0C5C-65ED0DF7A5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28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53838FC6-479C-2EA7-AE2C-33F086C35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AF2D803D-5E51-E55F-C65E-28F2F97832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150AAFF2-1E36-6102-3875-2BF4D13C8E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FPGA platforms were used in this work: the </a:t>
            </a:r>
            <a:r>
              <a:rPr lang="en-US" b="1" dirty="0" err="1"/>
              <a:t>ZedBoard</a:t>
            </a:r>
            <a:r>
              <a:rPr lang="en-US" dirty="0"/>
              <a:t> and the </a:t>
            </a:r>
            <a:r>
              <a:rPr lang="en-US" b="1" dirty="0"/>
              <a:t>ZCU104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8444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E27CC0BB-9FF0-BC33-1193-5EFC9DF5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DCAF2570-6342-F2E0-6BF0-BD8434988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EA30CB2F-187B-A4FA-6F8A-7DFB086F32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dirty="0" err="1"/>
              <a:t>ZedBoard</a:t>
            </a:r>
            <a:r>
              <a:rPr lang="en-US" dirty="0"/>
              <a:t>, based on the Zynq-7000, is a cost-effective SoC with dual Cortex-A9 processors — ideal for embedded testing.</a:t>
            </a:r>
            <a:br>
              <a:rPr lang="en-US" dirty="0"/>
            </a:br>
            <a:r>
              <a:rPr lang="en-US" dirty="0"/>
              <a:t>The ZCU104, part of the </a:t>
            </a:r>
            <a:r>
              <a:rPr lang="en-US" dirty="0" err="1"/>
              <a:t>UltraScale</a:t>
            </a:r>
            <a:r>
              <a:rPr lang="en-US" dirty="0"/>
              <a:t>+ family, offers a much larger FPGA fabric, quad Cortex-A53 CPUs, and faster DDR4 memory.</a:t>
            </a:r>
            <a:br>
              <a:rPr lang="en-US" dirty="0"/>
            </a:br>
            <a:r>
              <a:rPr lang="en-US" dirty="0"/>
              <a:t>By using both, we could compare scalability and performance between entry-level and high-end FPGA systems.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542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b820398c8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39b820398c8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E4590EA6-E533-0C0E-30A1-A25ACA74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54D1421E-C033-7DFD-50F8-4A9A5FF821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BC6E6B01-A4A8-5D70-61F7-043DC20BDD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diagram shows the complete data flow of our system, from the blockchain to the FPGA accelerator.</a:t>
            </a:r>
            <a:br>
              <a:rPr lang="en-US" dirty="0"/>
            </a:br>
            <a:r>
              <a:rPr lang="en-US" dirty="0"/>
              <a:t>Real Bitcoin block headers are obtained through the </a:t>
            </a:r>
            <a:r>
              <a:rPr lang="en-US" b="1" dirty="0" err="1"/>
              <a:t>mempool.space</a:t>
            </a:r>
            <a:r>
              <a:rPr lang="en-US" b="1" dirty="0"/>
              <a:t> API</a:t>
            </a:r>
            <a:r>
              <a:rPr lang="en-US" dirty="0"/>
              <a:t>, which provides live blockchain data.</a:t>
            </a:r>
            <a:br>
              <a:rPr lang="en-US" dirty="0"/>
            </a:br>
            <a:r>
              <a:rPr lang="en-US" dirty="0"/>
              <a:t>A </a:t>
            </a:r>
            <a:r>
              <a:rPr lang="en-US" b="1" dirty="0"/>
              <a:t>Python parser</a:t>
            </a:r>
            <a:r>
              <a:rPr lang="en-US" dirty="0"/>
              <a:t> processes this information and formats it into the 80-byte block header used in Bitcoin’s Double SHA-256 validation.</a:t>
            </a:r>
            <a:br>
              <a:rPr lang="en-US" dirty="0"/>
            </a:br>
            <a:r>
              <a:rPr lang="en-US" dirty="0"/>
              <a:t>The formatted header is then sent to one of our FPGA platforms — either the </a:t>
            </a:r>
            <a:r>
              <a:rPr lang="en-US" b="1" dirty="0" err="1"/>
              <a:t>ZedBoard</a:t>
            </a:r>
            <a:r>
              <a:rPr lang="en-US" dirty="0"/>
              <a:t> or the </a:t>
            </a:r>
            <a:r>
              <a:rPr lang="en-US" b="1" dirty="0"/>
              <a:t>ZCU104</a:t>
            </a:r>
            <a:r>
              <a:rPr lang="en-US" dirty="0"/>
              <a:t> — where the Double SHA-256 IP core is implemented.</a:t>
            </a:r>
            <a:br>
              <a:rPr lang="en-US" dirty="0"/>
            </a:br>
            <a:r>
              <a:rPr lang="en-US" dirty="0"/>
              <a:t>On the FPGA side, the </a:t>
            </a:r>
            <a:r>
              <a:rPr lang="en-US" b="1" dirty="0"/>
              <a:t>Processing System</a:t>
            </a:r>
            <a:r>
              <a:rPr lang="en-US" dirty="0"/>
              <a:t> (ARM processor) runs a bare-metal application that communicates with the </a:t>
            </a:r>
            <a:r>
              <a:rPr lang="en-US" b="1" dirty="0"/>
              <a:t>Programmable Logic</a:t>
            </a:r>
            <a:r>
              <a:rPr lang="en-US" dirty="0"/>
              <a:t>, which executes the hashing.</a:t>
            </a:r>
            <a:br>
              <a:rPr lang="en-US" dirty="0"/>
            </a:br>
            <a:r>
              <a:rPr lang="en-US" dirty="0"/>
              <a:t>This setup allows us to validate real blockchain data directly in hardware, just like a Bitcoin full node would.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339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8AE1001E-BD76-4430-CB4A-942EA8671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D85E8EF0-198C-44E6-78E8-D3DC77A6A1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CFF726BC-E29F-125E-6839-CBD5C1D41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SHA-256 core was developed in C and synthesized using </a:t>
            </a:r>
            <a:r>
              <a:rPr lang="en-US" dirty="0" err="1"/>
              <a:t>Vivado</a:t>
            </a:r>
            <a:r>
              <a:rPr lang="en-US" dirty="0"/>
              <a:t> HLS.</a:t>
            </a:r>
            <a:br>
              <a:rPr lang="en-US" dirty="0"/>
            </a:br>
            <a:r>
              <a:rPr lang="en-US" dirty="0"/>
              <a:t>It performs two sequential hashing stages to replicate the Double SHA-256 used in Bitcoin.</a:t>
            </a:r>
            <a:br>
              <a:rPr lang="en-US" dirty="0"/>
            </a:br>
            <a:r>
              <a:rPr lang="en-US" dirty="0"/>
              <a:t>Each stage handles 512-bit message blocks and was optimized with loop unrolling and pipelining.</a:t>
            </a:r>
            <a:br>
              <a:rPr lang="en-US" dirty="0"/>
            </a:br>
            <a:r>
              <a:rPr lang="en-US" dirty="0"/>
              <a:t>The core communicates with the ARM processor through AXI4-Lite, allowing full hardware control from software.</a:t>
            </a:r>
            <a:br>
              <a:rPr lang="en-US" dirty="0"/>
            </a:br>
            <a:r>
              <a:rPr lang="en-US" dirty="0"/>
              <a:t>This architecture makes it easy to scale or reuse the design in future FPGA systems.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765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b820398c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39b820398c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Here is the outline of my presentation.</a:t>
            </a:r>
            <a:br>
              <a:rPr lang="en-US" dirty="0"/>
            </a:br>
            <a:r>
              <a:rPr lang="en-US" dirty="0"/>
              <a:t>I will start with a brief </a:t>
            </a:r>
            <a:r>
              <a:rPr lang="en-US" b="1" dirty="0"/>
              <a:t>introduction and background</a:t>
            </a:r>
            <a:r>
              <a:rPr lang="en-US" dirty="0"/>
              <a:t>, explaining the motivation behind this work.</a:t>
            </a:r>
            <a:br>
              <a:rPr lang="en-US" dirty="0"/>
            </a:br>
            <a:r>
              <a:rPr lang="en-US" dirty="0"/>
              <a:t>Then, I’ll discuss the </a:t>
            </a:r>
            <a:r>
              <a:rPr lang="en-US" b="1" dirty="0"/>
              <a:t>related research</a:t>
            </a:r>
            <a:r>
              <a:rPr lang="en-US" dirty="0"/>
              <a:t> and how our approach differs.</a:t>
            </a:r>
            <a:br>
              <a:rPr lang="en-US" dirty="0"/>
            </a:br>
            <a:r>
              <a:rPr lang="en-US" dirty="0"/>
              <a:t>After that, I’ll go through the </a:t>
            </a:r>
            <a:r>
              <a:rPr lang="en-US" b="1" dirty="0"/>
              <a:t>proposed architecture</a:t>
            </a:r>
            <a:r>
              <a:rPr lang="en-US" dirty="0"/>
              <a:t> and the </a:t>
            </a:r>
            <a:r>
              <a:rPr lang="en-US" b="1" dirty="0"/>
              <a:t>experimental platforms</a:t>
            </a:r>
            <a:r>
              <a:rPr lang="en-US" dirty="0"/>
              <a:t> we used — namely, the </a:t>
            </a:r>
            <a:r>
              <a:rPr lang="en-US" b="1" dirty="0" err="1"/>
              <a:t>ZedBoard</a:t>
            </a:r>
            <a:r>
              <a:rPr lang="en-US" dirty="0"/>
              <a:t> and the </a:t>
            </a:r>
            <a:r>
              <a:rPr lang="en-US" b="1" dirty="0"/>
              <a:t>ZCU104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Next, I’ll show the </a:t>
            </a:r>
            <a:r>
              <a:rPr lang="en-US" b="1" dirty="0"/>
              <a:t>development process</a:t>
            </a:r>
            <a:r>
              <a:rPr lang="en-US" dirty="0"/>
              <a:t>, </a:t>
            </a:r>
            <a:r>
              <a:rPr lang="en-US" b="1" dirty="0"/>
              <a:t>results</a:t>
            </a:r>
            <a:r>
              <a:rPr lang="en-US" dirty="0"/>
              <a:t>, and finally, the </a:t>
            </a:r>
            <a:r>
              <a:rPr lang="en-US" b="1" dirty="0"/>
              <a:t>main conclusions</a:t>
            </a:r>
            <a:r>
              <a:rPr lang="en-US" dirty="0"/>
              <a:t> and possible </a:t>
            </a:r>
            <a:r>
              <a:rPr lang="en-US" b="1" dirty="0"/>
              <a:t>future improvements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9A5F61F2-A98B-8646-F9E3-80595402A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EAA9B274-E842-3274-55B0-B3B791F83C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43DD90CF-7275-31CF-2EBE-5ABF0E9DEE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slide summarizes the main tools and methods used in the development.</a:t>
            </a:r>
            <a:br>
              <a:rPr lang="en-US" dirty="0"/>
            </a:br>
            <a:r>
              <a:rPr lang="en-US" dirty="0"/>
              <a:t>The algorithm and control software were written in C and C++, while High-Level Synthesis was used to convert the code into hardware logic.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main </a:t>
            </a:r>
            <a:r>
              <a:rPr lang="en-US" dirty="0" err="1"/>
              <a:t>Vivado</a:t>
            </a:r>
            <a:r>
              <a:rPr lang="en-US" dirty="0"/>
              <a:t> IDE was used to integrate the generated IP into the system block design, perform synthesis, and generate the FPGA bitstream.</a:t>
            </a:r>
            <a:br>
              <a:rPr lang="en-US" dirty="0"/>
            </a:br>
            <a:r>
              <a:rPr lang="en-US" dirty="0"/>
              <a:t>The FPGA executes the Double SHA-256 algorithm and measures performance in terms of </a:t>
            </a:r>
            <a:r>
              <a:rPr lang="en-US" dirty="0" err="1"/>
              <a:t>hashrate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We also used a wattmeter to monitor the real-time power consumption, allowing us to calculate energy efficiency later 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2521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2168062D-0E23-39CA-CFB7-0BBC82198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646135D8-2311-72F7-64CA-E241631799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76B258F7-70D6-1EF5-256E-C7A3CDF524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diagram shows the detailed execution flow of our validation system.</a:t>
            </a:r>
            <a:br>
              <a:rPr lang="en-US" dirty="0"/>
            </a:br>
            <a:r>
              <a:rPr lang="en-US" dirty="0"/>
              <a:t>The Python parser requests data for a specific block from the </a:t>
            </a:r>
            <a:r>
              <a:rPr lang="en-US" dirty="0" err="1"/>
              <a:t>mempool.space</a:t>
            </a:r>
            <a:r>
              <a:rPr lang="en-US" dirty="0"/>
              <a:t> API — here we use block number 100000 as an example.</a:t>
            </a:r>
            <a:br>
              <a:rPr lang="en-US" dirty="0"/>
            </a:br>
            <a:r>
              <a:rPr lang="en-US" dirty="0"/>
              <a:t>The parser extracts the necessary fields, such as the previous block hash, the Merkle root, timestamp, and nonce, and builds an 80-byte header in little-endian format.</a:t>
            </a:r>
            <a:br>
              <a:rPr lang="en-US" dirty="0"/>
            </a:br>
            <a:r>
              <a:rPr lang="en-US" dirty="0"/>
              <a:t>This header is then sent to the ARM processor, which runs a bare-metal C application.</a:t>
            </a:r>
            <a:br>
              <a:rPr lang="en-US" dirty="0"/>
            </a:br>
            <a:r>
              <a:rPr lang="en-US" dirty="0"/>
              <a:t>The application can execute the Double SHA-256 either in software, directly on the ARM, or in hardware through the FPGA accelerator.</a:t>
            </a:r>
            <a:br>
              <a:rPr lang="en-US" dirty="0"/>
            </a:br>
            <a:r>
              <a:rPr lang="en-US" dirty="0"/>
              <a:t>In both cases, the resulting hash is displayed on the terminal for comparison and verification against the Bitcoin reference hash.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191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4D1E1A5C-8E94-8713-9842-069E6CECE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842C95CE-821D-F2D7-F838-5CC5632456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0171DF04-CB6A-5D84-801D-E6B718368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slide summarizes how the complete system operates in practice.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2160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49AA309C-8275-7BCA-7A06-F34C67BFF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6EAA5574-6F38-28E2-54CC-F995B766CD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CED4BB2A-B6F7-333A-27CB-B6F218D2F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This flowchart illustrates the internal behavior of the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sha256_top</a:t>
            </a:r>
            <a:r>
              <a:rPr lang="en-US" dirty="0"/>
              <a:t> function, which performs the complete Double SHA-256 computation on the FPGA.</a:t>
            </a:r>
            <a:br>
              <a:rPr lang="en-US" dirty="0"/>
            </a:br>
            <a:r>
              <a:rPr lang="en-US" dirty="0"/>
              <a:t>The process begins with initialization and setting the control signal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ap_busy_out</a:t>
            </a:r>
            <a:r>
              <a:rPr lang="en-US" dirty="0"/>
              <a:t> to true.</a:t>
            </a:r>
            <a:br>
              <a:rPr lang="en-US" dirty="0"/>
            </a:br>
            <a:r>
              <a:rPr lang="en-US" dirty="0"/>
              <a:t>The system then receives the 80-byte Bitcoin block header, converts it to bytes, and prepares internal buffers and variables.</a:t>
            </a:r>
          </a:p>
          <a:p>
            <a:pPr marL="158750" indent="0">
              <a:buNone/>
            </a:pPr>
            <a:r>
              <a:rPr lang="en-US" dirty="0"/>
              <a:t>The first SHA-256 round is executed, generating an intermediate hash called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hash1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After clearing the buffers, the second SHA-256 round takes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hash1</a:t>
            </a:r>
            <a:r>
              <a:rPr lang="en-US" dirty="0"/>
              <a:t> as input to produce the final hash,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hash2</a:t>
            </a:r>
            <a:r>
              <a:rPr lang="en-US" dirty="0"/>
              <a:t>.</a:t>
            </a:r>
          </a:p>
          <a:p>
            <a:pPr marL="158750" indent="0">
              <a:buNone/>
            </a:pPr>
            <a:r>
              <a:rPr lang="en-US" dirty="0"/>
              <a:t>Once the computation is complete, the output is formatted into 8 words of 32 bits and the control signal is cleared, indicating that the IP core is ready for the next operation.</a:t>
            </a:r>
          </a:p>
          <a:p>
            <a:pPr marL="158750" indent="0">
              <a:buNone/>
            </a:pPr>
            <a:r>
              <a:rPr lang="en-US" dirty="0"/>
              <a:t>This sequence fully replicates the Double SHA-256 procedure defined in the Bitcoin protocol.</a:t>
            </a:r>
          </a:p>
        </p:txBody>
      </p:sp>
    </p:spTree>
    <p:extLst>
      <p:ext uri="{BB962C8B-B14F-4D97-AF65-F5344CB8AC3E}">
        <p14:creationId xmlns:p14="http://schemas.microsoft.com/office/powerpoint/2010/main" val="3244863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BB6FE72C-6CDD-D15A-3332-ABA00E015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348DC5ED-CDE4-513F-B8F8-BFA2B2C3DE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26FADAA0-2FFD-F3EF-4736-5D03501CE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Here we can see the block diagram implemented on the </a:t>
            </a:r>
            <a:r>
              <a:rPr lang="en-US" b="1" dirty="0" err="1"/>
              <a:t>ZedBoard</a:t>
            </a:r>
            <a:r>
              <a:rPr lang="en-US" dirty="0"/>
              <a:t>, based on the </a:t>
            </a:r>
            <a:r>
              <a:rPr lang="en-US" b="1" dirty="0"/>
              <a:t>Zynq-7000</a:t>
            </a:r>
            <a:r>
              <a:rPr lang="en-US" dirty="0"/>
              <a:t> </a:t>
            </a:r>
            <a:r>
              <a:rPr lang="en-US" dirty="0" err="1"/>
              <a:t>SoC.</a:t>
            </a:r>
            <a:br>
              <a:rPr lang="en-US" dirty="0"/>
            </a:br>
            <a:r>
              <a:rPr lang="en-US" dirty="0"/>
              <a:t>The ARM Cortex-A9 processing system on the left runs the </a:t>
            </a:r>
            <a:r>
              <a:rPr lang="en-US" b="1" dirty="0"/>
              <a:t>bare-metal C application</a:t>
            </a:r>
            <a:r>
              <a:rPr lang="en-US" dirty="0"/>
              <a:t>, while the programmable logic region on the right hosts the </a:t>
            </a:r>
            <a:r>
              <a:rPr lang="en-US" b="1" dirty="0"/>
              <a:t>custom Double SHA-256 IP</a:t>
            </a:r>
            <a:r>
              <a:rPr lang="en-US" dirty="0"/>
              <a:t> generated by </a:t>
            </a:r>
            <a:r>
              <a:rPr lang="en-US" dirty="0" err="1"/>
              <a:t>Vivado</a:t>
            </a:r>
            <a:r>
              <a:rPr lang="en-US" dirty="0"/>
              <a:t> HLS.</a:t>
            </a:r>
          </a:p>
          <a:p>
            <a:pPr marL="158750" indent="0">
              <a:buNone/>
            </a:pPr>
            <a:r>
              <a:rPr lang="en-US" dirty="0"/>
              <a:t>Communication between the two domains is handled through the </a:t>
            </a:r>
            <a:r>
              <a:rPr lang="en-US" b="1" dirty="0"/>
              <a:t>AXI4-Lite interface</a:t>
            </a:r>
            <a:r>
              <a:rPr lang="en-US" dirty="0"/>
              <a:t>, which allows the ARM processor to write data into the IP registers and start the hashing process.</a:t>
            </a:r>
          </a:p>
          <a:p>
            <a:pPr marL="158750" indent="0">
              <a:buNone/>
            </a:pPr>
            <a:r>
              <a:rPr lang="en-US" dirty="0"/>
              <a:t>We also included basic peripherals such as </a:t>
            </a:r>
            <a:r>
              <a:rPr lang="en-US" b="1" dirty="0"/>
              <a:t>UART</a:t>
            </a:r>
            <a:r>
              <a:rPr lang="en-US" dirty="0"/>
              <a:t> for serial communication and </a:t>
            </a:r>
            <a:r>
              <a:rPr lang="en-US" b="1" dirty="0"/>
              <a:t>GPIO</a:t>
            </a:r>
            <a:r>
              <a:rPr lang="en-US" dirty="0"/>
              <a:t> for debugging and control.</a:t>
            </a:r>
            <a:br>
              <a:rPr lang="en-US" dirty="0"/>
            </a:br>
            <a:r>
              <a:rPr lang="en-US" dirty="0"/>
              <a:t>This setup provides a simple, low-cost platform for validating the complete hardware-software integration.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58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DAC2161B-1E06-91F7-1222-B6E4E96F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36A0CC9A-830D-0002-510B-1488BA102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A3940101-40CC-B5FE-2A5A-AB0D4F0FDE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This diagram shows the same architecture implemented on the </a:t>
            </a:r>
            <a:r>
              <a:rPr lang="en-US" b="1" dirty="0"/>
              <a:t>ZCU104</a:t>
            </a:r>
            <a:r>
              <a:rPr lang="en-US" dirty="0"/>
              <a:t>, which belongs to the </a:t>
            </a:r>
            <a:r>
              <a:rPr lang="en-US" b="1" dirty="0"/>
              <a:t>Zynq </a:t>
            </a:r>
            <a:r>
              <a:rPr lang="en-US" b="1" dirty="0" err="1"/>
              <a:t>UltraScale</a:t>
            </a:r>
            <a:r>
              <a:rPr lang="en-US" b="1" dirty="0"/>
              <a:t>+ </a:t>
            </a:r>
            <a:r>
              <a:rPr lang="en-US" b="1" dirty="0" err="1"/>
              <a:t>MPSoC</a:t>
            </a:r>
            <a:r>
              <a:rPr lang="en-US" dirty="0"/>
              <a:t> family.</a:t>
            </a:r>
            <a:br>
              <a:rPr lang="en-US" dirty="0"/>
            </a:br>
            <a:r>
              <a:rPr lang="en-US" dirty="0"/>
              <a:t>Compared to the </a:t>
            </a:r>
            <a:r>
              <a:rPr lang="en-US" dirty="0" err="1"/>
              <a:t>ZedBoard</a:t>
            </a:r>
            <a:r>
              <a:rPr lang="en-US" dirty="0"/>
              <a:t>, it provides </a:t>
            </a:r>
            <a:r>
              <a:rPr lang="en-US" b="1" dirty="0"/>
              <a:t>four ARM Cortex-A53 cores</a:t>
            </a:r>
            <a:r>
              <a:rPr lang="en-US" dirty="0"/>
              <a:t> and a much larger FPGA fabric, which allows higher clock frequencies and better throughput.</a:t>
            </a:r>
          </a:p>
          <a:p>
            <a:pPr marL="158750" indent="0">
              <a:buNone/>
            </a:pPr>
            <a:r>
              <a:rPr lang="en-US" dirty="0"/>
              <a:t>The communication between the </a:t>
            </a:r>
            <a:r>
              <a:rPr lang="en-US" b="1" dirty="0"/>
              <a:t>Processing System</a:t>
            </a:r>
            <a:r>
              <a:rPr lang="en-US" dirty="0"/>
              <a:t> and the </a:t>
            </a:r>
            <a:r>
              <a:rPr lang="en-US" b="1" dirty="0"/>
              <a:t>Programmable Logic</a:t>
            </a:r>
            <a:r>
              <a:rPr lang="en-US" dirty="0"/>
              <a:t> is still performed via </a:t>
            </a:r>
            <a:r>
              <a:rPr lang="en-US" b="1" dirty="0"/>
              <a:t>AXI interfaces</a:t>
            </a:r>
            <a:r>
              <a:rPr lang="en-US" dirty="0"/>
              <a:t>, but here we use </a:t>
            </a:r>
            <a:r>
              <a:rPr lang="en-US" b="1" dirty="0"/>
              <a:t>High-Performance Master (HPM)</a:t>
            </a:r>
            <a:r>
              <a:rPr lang="en-US" dirty="0"/>
              <a:t> and </a:t>
            </a:r>
            <a:r>
              <a:rPr lang="en-US" b="1" dirty="0"/>
              <a:t>High-Performance Slave (HP)</a:t>
            </a:r>
            <a:r>
              <a:rPr lang="en-US" dirty="0"/>
              <a:t> ports to achieve higher bandwidth.</a:t>
            </a:r>
          </a:p>
          <a:p>
            <a:pPr marL="158750" indent="0">
              <a:buNone/>
            </a:pPr>
            <a:r>
              <a:rPr lang="en-US" dirty="0"/>
              <a:t>This configuration allows the Double SHA-256 IP to process headers significantly faster, demonstrating how the same design scales efficiently from a small FPGA to a high-end platform.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used the same IP core and software stack on both platforms, which allowed us to compare performance and energy efficiency between a low-end and a high-end FPGA.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005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9b820398c8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39b820398c8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63BC1049-08F8-C55D-A5AC-54E55C6A1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D3AF06C0-A3F9-3E42-A1C0-27125D7133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0ECE3A4F-6742-320B-0AFC-D95BE6409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Before showing the quantitative results, these are the main metrics we evaluated.</a:t>
            </a:r>
            <a:br>
              <a:rPr lang="en-US" dirty="0"/>
            </a:br>
            <a:r>
              <a:rPr lang="en-US" dirty="0"/>
              <a:t>We measured </a:t>
            </a:r>
            <a:r>
              <a:rPr lang="en-US" b="1" dirty="0"/>
              <a:t>execution time</a:t>
            </a:r>
            <a:r>
              <a:rPr lang="en-US" dirty="0"/>
              <a:t> to determine how fast each platform performs a full Double SHA-256 calculation.</a:t>
            </a:r>
            <a:br>
              <a:rPr lang="en-US" dirty="0"/>
            </a:br>
            <a:r>
              <a:rPr lang="en-US" dirty="0"/>
              <a:t>From that, we derived the </a:t>
            </a:r>
            <a:r>
              <a:rPr lang="en-US" b="1" dirty="0"/>
              <a:t>estimated </a:t>
            </a:r>
            <a:r>
              <a:rPr lang="en-US" b="1" dirty="0" err="1"/>
              <a:t>hashrate</a:t>
            </a:r>
            <a:r>
              <a:rPr lang="en-US" dirty="0"/>
              <a:t> — the number of hashes per second.</a:t>
            </a:r>
          </a:p>
          <a:p>
            <a:pPr marL="158750" indent="0">
              <a:buNone/>
            </a:pPr>
            <a:r>
              <a:rPr lang="en-US" dirty="0"/>
              <a:t>We also analyzed the </a:t>
            </a:r>
            <a:r>
              <a:rPr lang="en-US" b="1" dirty="0"/>
              <a:t>FPGA resource usage</a:t>
            </a:r>
            <a:r>
              <a:rPr lang="en-US" dirty="0"/>
              <a:t>, including LUTs, flip-flops, and block RAMs, and the </a:t>
            </a:r>
            <a:r>
              <a:rPr lang="en-US" b="1" dirty="0"/>
              <a:t>maximum operating frequency</a:t>
            </a:r>
            <a:r>
              <a:rPr lang="en-US" dirty="0"/>
              <a:t> achieved after synthesis.</a:t>
            </a:r>
          </a:p>
          <a:p>
            <a:pPr marL="158750" indent="0">
              <a:buNone/>
            </a:pPr>
            <a:r>
              <a:rPr lang="en-US" dirty="0"/>
              <a:t>To understand system efficiency, we compared the </a:t>
            </a:r>
            <a:r>
              <a:rPr lang="en-US" dirty="0" err="1"/>
              <a:t>hashrate</a:t>
            </a:r>
            <a:r>
              <a:rPr lang="en-US" dirty="0"/>
              <a:t> against power consumption to calculate </a:t>
            </a:r>
            <a:r>
              <a:rPr lang="en-US" b="1" dirty="0"/>
              <a:t>energy efficiency</a:t>
            </a:r>
            <a:r>
              <a:rPr lang="en-US" dirty="0"/>
              <a:t>, and finally we computed the </a:t>
            </a:r>
            <a:r>
              <a:rPr lang="en-US" b="1" dirty="0"/>
              <a:t>performance gain</a:t>
            </a:r>
            <a:r>
              <a:rPr lang="en-US" dirty="0"/>
              <a:t>, showing how much faster the FPGA implementation is compared to pure software execution.</a:t>
            </a:r>
          </a:p>
        </p:txBody>
      </p:sp>
    </p:spTree>
    <p:extLst>
      <p:ext uri="{BB962C8B-B14F-4D97-AF65-F5344CB8AC3E}">
        <p14:creationId xmlns:p14="http://schemas.microsoft.com/office/powerpoint/2010/main" val="903119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248CFB44-F4A3-0910-C9F4-90508F077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715154D7-5FDD-25CA-D6FE-EAB3198B93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E6FEE499-FAF3-506C-84E3-D7B5F7587B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First: </a:t>
            </a:r>
            <a:r>
              <a:rPr lang="en-US" dirty="0" err="1"/>
              <a:t>Zedboard</a:t>
            </a:r>
            <a:r>
              <a:rPr lang="en-US" dirty="0"/>
              <a:t> ZYNQ 7000</a:t>
            </a:r>
          </a:p>
        </p:txBody>
      </p:sp>
    </p:spTree>
    <p:extLst>
      <p:ext uri="{BB962C8B-B14F-4D97-AF65-F5344CB8AC3E}">
        <p14:creationId xmlns:p14="http://schemas.microsoft.com/office/powerpoint/2010/main" val="2777295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8F46DAF3-FC5B-25CC-D355-422EC2B0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4EFE1D0A-E58E-211F-D196-D090FFC2D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48668DB9-830B-3862-594E-1F05FA9C5A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This slide shows the FPGA resource utilization and timing results for the </a:t>
            </a:r>
            <a:r>
              <a:rPr lang="en-US" b="1" dirty="0" err="1"/>
              <a:t>ZedBoard</a:t>
            </a:r>
            <a:r>
              <a:rPr lang="en-US" dirty="0"/>
              <a:t>, which uses the </a:t>
            </a:r>
            <a:r>
              <a:rPr lang="en-US" b="1" dirty="0"/>
              <a:t>Zynq-7000</a:t>
            </a:r>
            <a:r>
              <a:rPr lang="en-US" dirty="0"/>
              <a:t> </a:t>
            </a:r>
            <a:r>
              <a:rPr lang="en-US" dirty="0" err="1"/>
              <a:t>SoC.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As we can see in the table, the </a:t>
            </a:r>
            <a:r>
              <a:rPr lang="en-US" b="1" dirty="0"/>
              <a:t>SHA-256 IP core</a:t>
            </a:r>
            <a:r>
              <a:rPr lang="en-US" dirty="0"/>
              <a:t> used about </a:t>
            </a:r>
            <a:r>
              <a:rPr lang="en-US" b="1" dirty="0"/>
              <a:t>20% of LUTs</a:t>
            </a:r>
            <a:r>
              <a:rPr lang="en-US" dirty="0"/>
              <a:t>, </a:t>
            </a:r>
            <a:r>
              <a:rPr lang="en-US" b="1" dirty="0"/>
              <a:t>12% of flip-flops</a:t>
            </a:r>
            <a:r>
              <a:rPr lang="en-US" dirty="0"/>
              <a:t>, and less than </a:t>
            </a:r>
            <a:r>
              <a:rPr lang="en-US" b="1" dirty="0"/>
              <a:t>2% of BRAM</a:t>
            </a:r>
            <a:r>
              <a:rPr lang="en-US" dirty="0"/>
              <a:t> resources.</a:t>
            </a:r>
            <a:br>
              <a:rPr lang="en-US" dirty="0"/>
            </a:br>
            <a:r>
              <a:rPr lang="en-US" dirty="0"/>
              <a:t>This indicates a relatively small footprint, leaving plenty of logic available for future extensions or additional parallel cores.</a:t>
            </a:r>
          </a:p>
          <a:p>
            <a:pPr marL="158750" indent="0">
              <a:buNone/>
            </a:pPr>
            <a:r>
              <a:rPr lang="en-US" dirty="0"/>
              <a:t>The </a:t>
            </a:r>
            <a:r>
              <a:rPr lang="en-US" b="1" dirty="0"/>
              <a:t>timing summary</a:t>
            </a:r>
            <a:r>
              <a:rPr lang="en-US" dirty="0"/>
              <a:t> below shows that all timing constraints were successfully met, with a </a:t>
            </a:r>
            <a:r>
              <a:rPr lang="en-US" b="1" dirty="0"/>
              <a:t>Worst Negative Slack of 0.248 ns</a:t>
            </a:r>
            <a:r>
              <a:rPr lang="en-US" dirty="0"/>
              <a:t>, meaning the design is stable and meets the target clock frequency.</a:t>
            </a:r>
          </a:p>
          <a:p>
            <a:pPr marL="158750" indent="0">
              <a:buNone/>
            </a:pPr>
            <a:r>
              <a:rPr lang="en-US" dirty="0"/>
              <a:t>Overall, the implementation fits comfortably within the </a:t>
            </a:r>
            <a:r>
              <a:rPr lang="en-US" dirty="0" err="1"/>
              <a:t>ZedBoard’s</a:t>
            </a:r>
            <a:r>
              <a:rPr lang="en-US" dirty="0"/>
              <a:t> limited resources and runs reliably at its maximum achievable frequency.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75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e22120f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e22120f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Clr>
                <a:schemeClr val="bg2"/>
              </a:buClr>
              <a:buSzPct val="100000"/>
              <a:buFont typeface="Wingdings" panose="05000000000000000000" pitchFamily="2" charset="2"/>
              <a:buNone/>
            </a:pPr>
            <a:r>
              <a:rPr lang="en-US" dirty="0"/>
              <a:t>Bitcoin’s security depends on the Double SHA-256 algorithm, but it requires high computational power and energy.</a:t>
            </a:r>
            <a:br>
              <a:rPr lang="en-US" dirty="0"/>
            </a:br>
            <a:r>
              <a:rPr lang="en-US" dirty="0"/>
              <a:t>ASIC miners are fast but expensive and fixed-function.</a:t>
            </a:r>
            <a:br>
              <a:rPr lang="en-US" dirty="0"/>
            </a:br>
            <a:r>
              <a:rPr lang="en-US" dirty="0"/>
              <a:t>Using High-Level Synthesis lets us design FPGA hardware quickly in C or C++, making development faster and more accessible.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In this work, we address the computational challenges of Bitcoin’s Double SHA-256 algorithm.</a:t>
            </a:r>
            <a:br>
              <a:rPr lang="en-US" dirty="0"/>
            </a:br>
            <a:r>
              <a:rPr lang="en-US" dirty="0"/>
              <a:t>We propose an FPGA implementation using High-Level Synthesis and evaluate it on two platforms: </a:t>
            </a:r>
            <a:r>
              <a:rPr lang="en-US" dirty="0" err="1"/>
              <a:t>ZedBoard</a:t>
            </a:r>
            <a:r>
              <a:rPr lang="en-US" dirty="0"/>
              <a:t> and ZCU104.</a:t>
            </a:r>
            <a:br>
              <a:rPr lang="en-US" dirty="0"/>
            </a:br>
            <a:r>
              <a:rPr lang="en-US" dirty="0"/>
              <a:t>Our goal is to validate real Bitcoin blocks and compare the performance and energy efficiency with CPUs, GPUs, and ASIC miners.</a:t>
            </a:r>
          </a:p>
          <a:p>
            <a:pPr marL="158750" lvl="0" indent="0">
              <a:buClr>
                <a:schemeClr val="bg2"/>
              </a:buClr>
              <a:buSzPct val="100000"/>
              <a:buFont typeface="Wingdings" panose="05000000000000000000" pitchFamily="2" charset="2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DEA51502-5125-9E1F-2E6F-B8FE6D73D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4523435F-7909-ED0D-9B5C-90C751382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B7A93921-7DF5-354A-EE78-4FFBE3BA0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This photo shows the </a:t>
            </a:r>
            <a:r>
              <a:rPr lang="en-US" b="1" dirty="0" err="1"/>
              <a:t>ZedBoard</a:t>
            </a:r>
            <a:r>
              <a:rPr lang="en-US" dirty="0"/>
              <a:t> running the Double SHA-256 implementation in real hardware.</a:t>
            </a:r>
            <a:br>
              <a:rPr lang="en-US" dirty="0"/>
            </a:br>
            <a:r>
              <a:rPr lang="en-US" dirty="0"/>
              <a:t>The system is executing the hashing algorithm on the FPGA, controlled by the ARM processor running a bare-metal application.</a:t>
            </a:r>
          </a:p>
          <a:p>
            <a:pPr marL="158750" indent="0">
              <a:buNone/>
            </a:pPr>
            <a:r>
              <a:rPr lang="en-US" dirty="0"/>
              <a:t>On the right, you can see the </a:t>
            </a:r>
            <a:r>
              <a:rPr lang="en-US" b="1" dirty="0"/>
              <a:t>power meter</a:t>
            </a:r>
            <a:r>
              <a:rPr lang="en-US" dirty="0"/>
              <a:t> used to measure the energy consumption during execution.</a:t>
            </a:r>
            <a:br>
              <a:rPr lang="en-US" dirty="0"/>
            </a:br>
            <a:r>
              <a:rPr lang="en-US" dirty="0"/>
              <a:t>The reading indicates approximately </a:t>
            </a:r>
            <a:r>
              <a:rPr lang="en-US" b="1" dirty="0"/>
              <a:t>4.3 watts</a:t>
            </a:r>
            <a:r>
              <a:rPr lang="en-US" dirty="0"/>
              <a:t>, which includes both the FPGA logic and the ARM processor.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B3DBFB98-52EF-5013-480E-023F892BF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AFBDCF2C-B7D6-635B-1F46-55AAB8DC09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67D42C35-17E3-6A9C-C7CD-068B39B204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This screenshot shows the real terminal output from the tests executed on the </a:t>
            </a:r>
            <a:r>
              <a:rPr lang="en-US" dirty="0" err="1"/>
              <a:t>ZedBoard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text is in </a:t>
            </a:r>
            <a:r>
              <a:rPr lang="en-US" b="1" dirty="0"/>
              <a:t>Portuguese</a:t>
            </a:r>
            <a:r>
              <a:rPr lang="en-US" dirty="0"/>
              <a:t>, because these experiments were originally conducted as part of my </a:t>
            </a:r>
            <a:r>
              <a:rPr lang="en-US" b="1" dirty="0"/>
              <a:t>undergraduate capstone project</a:t>
            </a:r>
            <a:r>
              <a:rPr lang="en-US" dirty="0"/>
              <a:t>.</a:t>
            </a:r>
          </a:p>
          <a:p>
            <a:pPr marL="158750" indent="0">
              <a:buNone/>
            </a:pPr>
            <a:r>
              <a:rPr lang="en-US" dirty="0"/>
              <a:t>Here we can see both the </a:t>
            </a:r>
            <a:r>
              <a:rPr lang="en-US" b="1" dirty="0"/>
              <a:t>CPU</a:t>
            </a:r>
            <a:r>
              <a:rPr lang="en-US" dirty="0"/>
              <a:t> and </a:t>
            </a:r>
            <a:r>
              <a:rPr lang="en-US" b="1" dirty="0"/>
              <a:t>FPGA</a:t>
            </a:r>
            <a:r>
              <a:rPr lang="en-US" dirty="0"/>
              <a:t> executing the Double SHA-256 algorithm using the same Bitcoin block header and nonce.</a:t>
            </a:r>
            <a:br>
              <a:rPr lang="en-US" dirty="0"/>
            </a:br>
            <a:r>
              <a:rPr lang="en-US" dirty="0"/>
              <a:t>The system compares the resulting hashes and verifies that both match the expected Bitcoin reference value — confirming functional correctness.</a:t>
            </a:r>
          </a:p>
          <a:p>
            <a:pPr marL="158750" indent="0">
              <a:buNone/>
            </a:pPr>
            <a:r>
              <a:rPr lang="en-US" dirty="0"/>
              <a:t>Below, the execution times are shown for each platform: the CPU required about </a:t>
            </a:r>
            <a:r>
              <a:rPr lang="en-US" b="1" dirty="0"/>
              <a:t>58 </a:t>
            </a:r>
            <a:r>
              <a:rPr lang="en-US" b="1" dirty="0" err="1"/>
              <a:t>microconds</a:t>
            </a:r>
            <a:r>
              <a:rPr lang="en-US" dirty="0"/>
              <a:t>, while the FPGA completed the same task in around </a:t>
            </a:r>
            <a:r>
              <a:rPr lang="en-US" b="1" dirty="0"/>
              <a:t>7 microseconds</a:t>
            </a:r>
            <a:r>
              <a:rPr lang="en-US" dirty="0"/>
              <a:t>, achieving roughly a </a:t>
            </a:r>
            <a:r>
              <a:rPr lang="en-US" b="1" dirty="0"/>
              <a:t>7× speedup</a:t>
            </a:r>
            <a:r>
              <a:rPr lang="en-US" dirty="0"/>
              <a:t>.</a:t>
            </a:r>
          </a:p>
          <a:p>
            <a:pPr marL="158750" indent="0">
              <a:buNone/>
            </a:pPr>
            <a:r>
              <a:rPr lang="en-US" dirty="0"/>
              <a:t>This result demonstrates the effectiveness of hardware acceleration using HLS, even on a low-cost platform such as the </a:t>
            </a:r>
            <a:r>
              <a:rPr lang="en-US" dirty="0" err="1"/>
              <a:t>ZedBoard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00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545884C-2791-111C-A8CD-4D592E90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54D529C7-3914-AA50-AC85-100BC97E8E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49B6B5D9-CBBB-B0A3-BF2A-6E2657C93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Now, Zynq </a:t>
            </a:r>
            <a:r>
              <a:rPr lang="en-US" dirty="0" err="1"/>
              <a:t>Ultrascale</a:t>
            </a:r>
            <a:r>
              <a:rPr lang="en-US" dirty="0"/>
              <a:t>+ ZCU104</a:t>
            </a:r>
          </a:p>
        </p:txBody>
      </p:sp>
    </p:spTree>
    <p:extLst>
      <p:ext uri="{BB962C8B-B14F-4D97-AF65-F5344CB8AC3E}">
        <p14:creationId xmlns:p14="http://schemas.microsoft.com/office/powerpoint/2010/main" val="345237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9C2F9C4-B1B4-391F-7DBD-108160F9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5E442E04-0314-4F74-D811-4BFAFB5FF7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AD1DBD51-845E-22CF-AF58-A46BA10544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This slide shows the resource utilization and timing summary for the </a:t>
            </a:r>
            <a:r>
              <a:rPr lang="en-US" b="1" dirty="0"/>
              <a:t>ZCU104</a:t>
            </a:r>
            <a:r>
              <a:rPr lang="en-US" dirty="0"/>
              <a:t>, which is part of the </a:t>
            </a:r>
            <a:r>
              <a:rPr lang="en-US" b="1" dirty="0"/>
              <a:t>Zynq </a:t>
            </a:r>
            <a:r>
              <a:rPr lang="en-US" b="1" dirty="0" err="1"/>
              <a:t>UltraScale</a:t>
            </a:r>
            <a:r>
              <a:rPr lang="en-US" b="1" dirty="0"/>
              <a:t>+ </a:t>
            </a:r>
            <a:r>
              <a:rPr lang="en-US" b="1" dirty="0" err="1"/>
              <a:t>MPSoC</a:t>
            </a:r>
            <a:r>
              <a:rPr lang="en-US" dirty="0"/>
              <a:t> family.</a:t>
            </a:r>
          </a:p>
          <a:p>
            <a:pPr marL="158750" indent="0">
              <a:buNone/>
            </a:pPr>
            <a:r>
              <a:rPr lang="en-US" dirty="0"/>
              <a:t>The Double SHA-256 IP core here uses less than </a:t>
            </a:r>
            <a:r>
              <a:rPr lang="en-US" b="1" dirty="0"/>
              <a:t>6% of the available LUTs</a:t>
            </a:r>
            <a:r>
              <a:rPr lang="en-US" dirty="0"/>
              <a:t>, and only </a:t>
            </a:r>
            <a:r>
              <a:rPr lang="en-US" b="1" dirty="0"/>
              <a:t>3% of flip-flops</a:t>
            </a:r>
            <a:r>
              <a:rPr lang="en-US" dirty="0"/>
              <a:t>, with minimal use of BRAM.</a:t>
            </a:r>
            <a:br>
              <a:rPr lang="en-US" dirty="0"/>
            </a:br>
            <a:r>
              <a:rPr lang="en-US" dirty="0"/>
              <a:t>Compared to the </a:t>
            </a:r>
            <a:r>
              <a:rPr lang="en-US" dirty="0" err="1"/>
              <a:t>ZedBoard</a:t>
            </a:r>
            <a:r>
              <a:rPr lang="en-US" dirty="0"/>
              <a:t> implementation, the </a:t>
            </a:r>
            <a:r>
              <a:rPr lang="en-US" dirty="0" err="1"/>
              <a:t>UltraScale</a:t>
            </a:r>
            <a:r>
              <a:rPr lang="en-US" dirty="0"/>
              <a:t>+ device has a much larger logic capacity, so the relative utilization is lower, even though the same design was used.</a:t>
            </a:r>
          </a:p>
          <a:p>
            <a:pPr marL="158750" indent="0">
              <a:buNone/>
            </a:pPr>
            <a:r>
              <a:rPr lang="en-US" dirty="0"/>
              <a:t>In the </a:t>
            </a:r>
            <a:r>
              <a:rPr lang="en-US" b="1" dirty="0"/>
              <a:t>timing summary</a:t>
            </a:r>
            <a:r>
              <a:rPr lang="en-US" dirty="0"/>
              <a:t> below, we can see that all constraints were successfully met, with extremely small slack margins — around </a:t>
            </a:r>
            <a:r>
              <a:rPr lang="en-US" b="1" dirty="0"/>
              <a:t>0.002 nanoseconds</a:t>
            </a:r>
            <a:r>
              <a:rPr lang="en-US" dirty="0"/>
              <a:t> — confirming that the design is stable and can operate at a higher clock frequency.</a:t>
            </a:r>
          </a:p>
          <a:p>
            <a:pPr marL="158750" indent="0">
              <a:buNone/>
            </a:pPr>
            <a:r>
              <a:rPr lang="en-US" dirty="0"/>
              <a:t>This demonstrates the scalability of the proposed architecture: the same IP can run efficiently on both low-end and high-end FPGA platforms, maintaining full timing closure.</a:t>
            </a:r>
          </a:p>
        </p:txBody>
      </p:sp>
    </p:spTree>
    <p:extLst>
      <p:ext uri="{BB962C8B-B14F-4D97-AF65-F5344CB8AC3E}">
        <p14:creationId xmlns:p14="http://schemas.microsoft.com/office/powerpoint/2010/main" val="1638389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70B3AD1-0A12-F4B0-1ED7-172EDB27F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53CCAAF3-519E-E733-86E8-ECF507017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951FAB90-46EB-3406-FF1B-6E7A216C2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Here we have the </a:t>
            </a:r>
            <a:r>
              <a:rPr lang="en-US" b="1" dirty="0"/>
              <a:t>ZCU104</a:t>
            </a:r>
            <a:r>
              <a:rPr lang="en-US" dirty="0"/>
              <a:t> running the same Double SHA-256 design.</a:t>
            </a:r>
            <a:br>
              <a:rPr lang="en-US" dirty="0"/>
            </a:br>
            <a:r>
              <a:rPr lang="en-US" dirty="0"/>
              <a:t>The FPGA operates stably at higher frequency, but with a higher power draw — around </a:t>
            </a:r>
            <a:r>
              <a:rPr lang="en-US" b="1" dirty="0"/>
              <a:t>11 watts</a:t>
            </a:r>
            <a:r>
              <a:rPr lang="en-US" dirty="0"/>
              <a:t>, compared to </a:t>
            </a:r>
            <a:r>
              <a:rPr lang="en-US" b="1" dirty="0"/>
              <a:t>4 watts</a:t>
            </a:r>
            <a:r>
              <a:rPr lang="en-US" dirty="0"/>
              <a:t> on the </a:t>
            </a:r>
            <a:r>
              <a:rPr lang="en-US" dirty="0" err="1"/>
              <a:t>ZedBoard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Despite the increased power, it achieves a much greater performance, showing the scalability and efficiency of the architecture on a high-end FPGA.</a:t>
            </a:r>
          </a:p>
        </p:txBody>
      </p:sp>
    </p:spTree>
    <p:extLst>
      <p:ext uri="{BB962C8B-B14F-4D97-AF65-F5344CB8AC3E}">
        <p14:creationId xmlns:p14="http://schemas.microsoft.com/office/powerpoint/2010/main" val="1005549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8499E63D-722F-8450-CB46-604298A4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9ECF04CE-9A20-DC2B-A17D-4109F5C5B4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D0A12FF8-F667-BC11-ACC9-8831C596A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Now running on the </a:t>
            </a:r>
            <a:r>
              <a:rPr lang="en-US" b="1" dirty="0"/>
              <a:t>ZCU104</a:t>
            </a:r>
            <a:r>
              <a:rPr lang="en-US" dirty="0"/>
              <a:t> platform.</a:t>
            </a:r>
            <a:br>
              <a:rPr lang="en-US" dirty="0"/>
            </a:br>
            <a:r>
              <a:rPr lang="en-US" dirty="0"/>
              <a:t>Both the CPU and FPGA produce the same correct hash, confirming functional accuracy.</a:t>
            </a:r>
            <a:br>
              <a:rPr lang="en-US" dirty="0"/>
            </a:br>
            <a:r>
              <a:rPr lang="en-US" dirty="0"/>
              <a:t>The FPGA completes the computation in about </a:t>
            </a:r>
            <a:r>
              <a:rPr lang="en-US" b="1" dirty="0"/>
              <a:t>3 </a:t>
            </a:r>
            <a:r>
              <a:rPr lang="en-US" b="1" dirty="0" err="1"/>
              <a:t>mcroseconds</a:t>
            </a:r>
            <a:r>
              <a:rPr lang="en-US" dirty="0"/>
              <a:t>, while the ARM CPU takes </a:t>
            </a:r>
            <a:r>
              <a:rPr lang="en-US" b="1" dirty="0"/>
              <a:t>42 </a:t>
            </a:r>
            <a:r>
              <a:rPr lang="en-US" b="1" dirty="0" err="1"/>
              <a:t>microeconds</a:t>
            </a:r>
            <a:r>
              <a:rPr lang="en-US" dirty="0"/>
              <a:t>, resulting in roughly a </a:t>
            </a:r>
            <a:r>
              <a:rPr lang="en-US" b="1" dirty="0"/>
              <a:t>13× speedup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highlights the performance scalability of the same Double SHA-256 IP when moved to a higher-end FPGA.</a:t>
            </a:r>
          </a:p>
        </p:txBody>
      </p:sp>
    </p:spTree>
    <p:extLst>
      <p:ext uri="{BB962C8B-B14F-4D97-AF65-F5344CB8AC3E}">
        <p14:creationId xmlns:p14="http://schemas.microsoft.com/office/powerpoint/2010/main" val="2827991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592E374C-E64B-4DE3-EC47-1FE23AA04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4D5B2617-BDB4-8547-4A47-7328E47B5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F5E80BC5-3F69-2074-E211-116728778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To provide a realistic performance reference, we also compared the FPGA results with a </a:t>
            </a:r>
            <a:r>
              <a:rPr lang="en-US" b="1" dirty="0"/>
              <a:t>desktop-class CPU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For this purpose, we selected the </a:t>
            </a:r>
            <a:r>
              <a:rPr lang="en-US" b="1" dirty="0"/>
              <a:t>AMD Ryzen 7 5800X3D</a:t>
            </a:r>
            <a:r>
              <a:rPr lang="en-US" dirty="0"/>
              <a:t>, a widely available consumer processor with eight cores and modern 3D-cache technology.</a:t>
            </a:r>
            <a:br>
              <a:rPr lang="en-US" dirty="0"/>
            </a:br>
            <a:r>
              <a:rPr lang="en-US" dirty="0"/>
              <a:t>This comparison helps illustrate how a low-cost FPGA solution performs relative to a high-end desktop system in the same Double SHA-256 computation.</a:t>
            </a:r>
          </a:p>
        </p:txBody>
      </p:sp>
    </p:spTree>
    <p:extLst>
      <p:ext uri="{BB962C8B-B14F-4D97-AF65-F5344CB8AC3E}">
        <p14:creationId xmlns:p14="http://schemas.microsoft.com/office/powerpoint/2010/main" val="2932975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53954F1E-2873-D938-118F-BF1691A86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E8484522-5F7C-D1F2-01E9-E9CC30DF0B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8C953FC2-560C-1B6F-BC75-14A34FDCA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In this case, we couldn’t directly measure the CPU’s energy consumption, because a desktop system involves several other components — such as the motherboard, memory, and power supply.</a:t>
            </a:r>
          </a:p>
          <a:p>
            <a:pPr marL="158750" indent="0">
              <a:buNone/>
            </a:pPr>
            <a:r>
              <a:rPr lang="en-US" dirty="0"/>
              <a:t>Therefore, for this comparison we used the </a:t>
            </a:r>
            <a:r>
              <a:rPr lang="en-US" b="1" dirty="0"/>
              <a:t>TDP</a:t>
            </a:r>
            <a:r>
              <a:rPr lang="en-US" dirty="0"/>
              <a:t>, or </a:t>
            </a:r>
            <a:r>
              <a:rPr lang="en-US" b="1" dirty="0"/>
              <a:t>Thermal Design Power</a:t>
            </a:r>
            <a:r>
              <a:rPr lang="en-US" dirty="0"/>
              <a:t>, which represents the typical maximum power consumption of the processor under sustained load.</a:t>
            </a:r>
          </a:p>
          <a:p>
            <a:pPr marL="158750" indent="0">
              <a:buNone/>
            </a:pPr>
            <a:r>
              <a:rPr lang="en-US" dirty="0"/>
              <a:t>For the </a:t>
            </a:r>
            <a:r>
              <a:rPr lang="en-US" b="1" dirty="0"/>
              <a:t>Ryzen 7</a:t>
            </a:r>
            <a:r>
              <a:rPr lang="en-US" dirty="0"/>
              <a:t>, the TDP is </a:t>
            </a:r>
            <a:r>
              <a:rPr lang="en-US" b="1" dirty="0"/>
              <a:t>105 watts</a:t>
            </a:r>
            <a:r>
              <a:rPr lang="en-US" dirty="0"/>
              <a:t>, and this value was adopted as a reference baseline to estimate the minimum energy usage of this CPU when running the Double SHA-256 computation.</a:t>
            </a:r>
          </a:p>
        </p:txBody>
      </p:sp>
    </p:spTree>
    <p:extLst>
      <p:ext uri="{BB962C8B-B14F-4D97-AF65-F5344CB8AC3E}">
        <p14:creationId xmlns:p14="http://schemas.microsoft.com/office/powerpoint/2010/main" val="1470407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AB654C18-4AF3-831A-5828-EF3EF11B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11F8D653-99DF-7B55-E22E-EE8317FDC6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08319D0C-0A69-9444-8ABC-9E2B82A9F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test running on the </a:t>
            </a:r>
            <a:r>
              <a:rPr lang="en-US" b="1" dirty="0"/>
              <a:t>Ryzen </a:t>
            </a:r>
            <a:r>
              <a:rPr lang="en-US" dirty="0"/>
              <a:t>processor.</a:t>
            </a:r>
            <a:br>
              <a:rPr lang="en-US" dirty="0"/>
            </a:br>
            <a:r>
              <a:rPr lang="en-US" dirty="0"/>
              <a:t>The hash result matches the expected Bitcoin reference, confirming functional correctness.</a:t>
            </a:r>
          </a:p>
          <a:p>
            <a:pPr marL="158750" indent="0">
              <a:buNone/>
            </a:pPr>
            <a:r>
              <a:rPr lang="en-US" dirty="0"/>
              <a:t>The execution time for a single hash is about </a:t>
            </a:r>
            <a:r>
              <a:rPr lang="pt-BR" dirty="0"/>
              <a:t>3</a:t>
            </a:r>
            <a:r>
              <a:rPr lang="en-US" b="1" dirty="0"/>
              <a:t> </a:t>
            </a:r>
            <a:r>
              <a:rPr lang="pt-BR" dirty="0" err="1"/>
              <a:t>microseconds</a:t>
            </a:r>
            <a:r>
              <a:rPr lang="pt-BR" dirty="0"/>
              <a:t> too</a:t>
            </a:r>
            <a:r>
              <a:rPr lang="en-US" dirty="0"/>
              <a:t>, which corresponds to roughly </a:t>
            </a:r>
            <a:r>
              <a:rPr lang="en-US" b="1" dirty="0"/>
              <a:t>294 thousand hashes per second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performance serves as the </a:t>
            </a:r>
            <a:r>
              <a:rPr lang="en-US" b="1" dirty="0"/>
              <a:t>baseline reference</a:t>
            </a:r>
            <a:r>
              <a:rPr lang="en-US" dirty="0"/>
              <a:t> for comparing our FPGA implementations in terms of speed and energy efficiency.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24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FDE503E7-B881-CC8B-9958-8E6EC3F0D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D5918799-1086-D9B9-7D78-DFBE2F881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15AEE41B-E55B-04A2-8800-44817B451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Here we can see a full comparison between all tested platforms.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Let me start with resource usage.</a:t>
            </a:r>
            <a:br>
              <a:rPr lang="en-US" dirty="0"/>
            </a:br>
            <a:r>
              <a:rPr lang="en-US" dirty="0"/>
              <a:t>The comparison between the </a:t>
            </a:r>
            <a:r>
              <a:rPr lang="en-US" dirty="0" err="1"/>
              <a:t>ZedBoard</a:t>
            </a:r>
            <a:r>
              <a:rPr lang="en-US" dirty="0"/>
              <a:t> and the ZCU104 shows that the Double SHA-256 core requires a small fraction of the available FPGA fabric.</a:t>
            </a:r>
            <a:br>
              <a:rPr lang="en-US" dirty="0"/>
            </a:br>
            <a:r>
              <a:rPr lang="en-US" dirty="0"/>
              <a:t>Even on the smaller </a:t>
            </a:r>
            <a:r>
              <a:rPr lang="en-US" dirty="0" err="1"/>
              <a:t>ZedBoard</a:t>
            </a:r>
            <a:r>
              <a:rPr lang="en-US" dirty="0"/>
              <a:t>, the design uses only 20% of LUTs and 12% of flip-flops, while on the larger ZCU104 these values drop to below 6%.</a:t>
            </a:r>
            <a:br>
              <a:rPr lang="en-US" dirty="0"/>
            </a:br>
            <a:r>
              <a:rPr lang="en-US" dirty="0"/>
              <a:t>This demonstrates that the architecture is lightweight, scalable, and can be easily replicated for parallel validation.</a:t>
            </a:r>
          </a:p>
        </p:txBody>
      </p:sp>
    </p:spTree>
    <p:extLst>
      <p:ext uri="{BB962C8B-B14F-4D97-AF65-F5344CB8AC3E}">
        <p14:creationId xmlns:p14="http://schemas.microsoft.com/office/powerpoint/2010/main" val="2004824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b820398c8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9b820398c8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7AF98CCA-EE88-48E5-831A-0630BEC67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CB72181C-B14A-40A3-E6F1-57D2C005BF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1F87DB49-066C-BF0E-E0F6-317624A59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The performance comparison shows that both FPGA platforms significantly outperform the ARM processors embedded in them.</a:t>
            </a:r>
            <a:br>
              <a:rPr lang="en-US" dirty="0"/>
            </a:br>
            <a:r>
              <a:rPr lang="en-US" dirty="0"/>
              <a:t>The ZCU104 reaches over </a:t>
            </a:r>
            <a:r>
              <a:rPr lang="en-US" b="1" dirty="0"/>
              <a:t>319 thousand hashes per second</a:t>
            </a:r>
            <a:r>
              <a:rPr lang="en-US" dirty="0"/>
              <a:t>, slightly exceeding the </a:t>
            </a:r>
            <a:r>
              <a:rPr lang="en-US" b="1" dirty="0"/>
              <a:t>Ryzen 7</a:t>
            </a:r>
            <a:r>
              <a:rPr lang="en-US" dirty="0"/>
              <a:t>, while consuming a fraction of the power.</a:t>
            </a:r>
            <a:br>
              <a:rPr lang="en-US" dirty="0"/>
            </a:br>
            <a:r>
              <a:rPr lang="en-US" dirty="0"/>
              <a:t>When normalized by energy consumption, the FPGA achieves nearly </a:t>
            </a:r>
            <a:r>
              <a:rPr lang="en-US" b="1" dirty="0"/>
              <a:t>10× higher energy efficiency</a:t>
            </a:r>
            <a:r>
              <a:rPr lang="en-US" dirty="0"/>
              <a:t> than the desktop CPU, confirming its suitability for energy-constrained blockchain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095221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C91F0AC1-C9E5-FD97-1E59-AF44660D5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BA2015B6-0BCF-4413-1ADA-88FB5A1E0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EE3A2B8A-8590-5555-DE90-79AF25139A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The energy efficiency results highlight a clear advantage of the FPGA-based implementations.</a:t>
            </a:r>
            <a:br>
              <a:rPr lang="en-US" dirty="0"/>
            </a:br>
            <a:r>
              <a:rPr lang="en-US" dirty="0"/>
              <a:t>Both boards — </a:t>
            </a:r>
            <a:r>
              <a:rPr lang="en-US" dirty="0" err="1"/>
              <a:t>ZedBoard</a:t>
            </a:r>
            <a:r>
              <a:rPr lang="en-US" dirty="0"/>
              <a:t> and ZCU104 — achieve around </a:t>
            </a:r>
            <a:r>
              <a:rPr lang="en-US" b="1" dirty="0"/>
              <a:t>30,000 hashes per watt</a:t>
            </a:r>
            <a:r>
              <a:rPr lang="en-US" dirty="0"/>
              <a:t>, while the desktop Ryzen 7 remains close to </a:t>
            </a:r>
            <a:r>
              <a:rPr lang="en-US" b="1" dirty="0"/>
              <a:t>3,000 H/W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represents an improvement of nearly </a:t>
            </a:r>
            <a:r>
              <a:rPr lang="en-US" b="1" dirty="0"/>
              <a:t>10× in performance per watt</a:t>
            </a:r>
            <a:r>
              <a:rPr lang="en-US" dirty="0"/>
              <a:t>, confirming the effectiveness of hardware acceleration for blockchain validation tasks.</a:t>
            </a:r>
          </a:p>
        </p:txBody>
      </p:sp>
    </p:spTree>
    <p:extLst>
      <p:ext uri="{BB962C8B-B14F-4D97-AF65-F5344CB8AC3E}">
        <p14:creationId xmlns:p14="http://schemas.microsoft.com/office/powerpoint/2010/main" val="23594739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9b820398c8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39b820398c8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F3FCE6BB-8954-E9D5-9BF3-FAC639963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6D265267-1B02-8FA3-D7F7-94A8175D67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7EC0524F-09B4-ED62-286C-2E01FFBB59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This work presented the implementation of a hardware accelerator for the Double SHA-256 algorithm, developed in C and synthesized using High-Level Synthesis.</a:t>
            </a:r>
            <a:br>
              <a:rPr lang="en-US" dirty="0"/>
            </a:br>
            <a:r>
              <a:rPr lang="en-US" dirty="0"/>
              <a:t>The goal was to validate real Bitcoin block headers directly in hardware.</a:t>
            </a:r>
            <a:br>
              <a:rPr lang="en-US" dirty="0"/>
            </a:br>
            <a:r>
              <a:rPr lang="en-US" dirty="0"/>
              <a:t>The system was integrated into two FPGA platforms — the </a:t>
            </a:r>
            <a:r>
              <a:rPr lang="en-US" dirty="0" err="1"/>
              <a:t>ZedBoard</a:t>
            </a:r>
            <a:r>
              <a:rPr lang="en-US" dirty="0"/>
              <a:t> and the ZCU104 — running in a bare-metal environment, achieving high performance and low power consumption with efficient use of logic resources.</a:t>
            </a:r>
          </a:p>
        </p:txBody>
      </p:sp>
    </p:spTree>
    <p:extLst>
      <p:ext uri="{BB962C8B-B14F-4D97-AF65-F5344CB8AC3E}">
        <p14:creationId xmlns:p14="http://schemas.microsoft.com/office/powerpoint/2010/main" val="3090175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7338C527-3405-99A5-7B4C-0B0BF760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D47561DB-EC77-308E-638B-1114BC828B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DCA9EC6B-818C-A30E-91FE-D505B1A723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The experimental results show that the ZCU104 reached over </a:t>
            </a:r>
            <a:r>
              <a:rPr lang="en-US" b="1" dirty="0"/>
              <a:t>319 thousand hashes per second</a:t>
            </a:r>
            <a:r>
              <a:rPr lang="en-US" dirty="0"/>
              <a:t>, with an average execution time of only </a:t>
            </a:r>
            <a:r>
              <a:rPr lang="en-US" b="1" dirty="0"/>
              <a:t>3 microseconds per hash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ZedBoard</a:t>
            </a:r>
            <a:r>
              <a:rPr lang="en-US" dirty="0"/>
              <a:t> achieved the best </a:t>
            </a:r>
            <a:r>
              <a:rPr lang="en-US" b="1" dirty="0"/>
              <a:t>energy efficiency</a:t>
            </a:r>
            <a:r>
              <a:rPr lang="en-US" dirty="0"/>
              <a:t>, around </a:t>
            </a:r>
            <a:r>
              <a:rPr lang="en-US" b="1" dirty="0"/>
              <a:t>30 thousand hashes per watt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Both FPGA implementations outperformed the embedded ARM processors and reached a performance level comparable to a desktop CPU, while being </a:t>
            </a:r>
            <a:r>
              <a:rPr lang="en-US" b="1" dirty="0"/>
              <a:t>ten times more energy efficient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02729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7A709F4-608E-5734-AC9E-EA60554D8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b820398c8_0_270:notes">
            <a:extLst>
              <a:ext uri="{FF2B5EF4-FFF2-40B4-BE49-F238E27FC236}">
                <a16:creationId xmlns:a16="http://schemas.microsoft.com/office/drawing/2014/main" id="{FD8685C4-28AE-1EF2-E4CC-EA5F59B75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b820398c8_0_270:notes">
            <a:extLst>
              <a:ext uri="{FF2B5EF4-FFF2-40B4-BE49-F238E27FC236}">
                <a16:creationId xmlns:a16="http://schemas.microsoft.com/office/drawing/2014/main" id="{4CC5A8D1-8000-BF5F-67E8-E6756AC072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For future work, we plan to parallelize multiple SHA-256 cores to further increase throughput, and apply </a:t>
            </a:r>
            <a:r>
              <a:rPr lang="en-US" b="1" dirty="0"/>
              <a:t>dynamic clock scaling</a:t>
            </a:r>
            <a:r>
              <a:rPr lang="en-US" dirty="0"/>
              <a:t> to reduce power consumption even more.</a:t>
            </a:r>
            <a:br>
              <a:rPr lang="en-US" dirty="0"/>
            </a:br>
            <a:r>
              <a:rPr lang="en-US" dirty="0"/>
              <a:t>The architecture can also be extended to support other blockchain algorithms, such as </a:t>
            </a:r>
            <a:r>
              <a:rPr lang="en-US" b="1" dirty="0"/>
              <a:t>SHA-3</a:t>
            </a:r>
            <a:r>
              <a:rPr lang="en-US" dirty="0"/>
              <a:t> or </a:t>
            </a:r>
            <a:r>
              <a:rPr lang="en-US" b="1" dirty="0"/>
              <a:t>Blake2b</a:t>
            </a:r>
            <a:r>
              <a:rPr lang="en-US" dirty="0"/>
              <a:t>, and integrated with </a:t>
            </a:r>
            <a:r>
              <a:rPr lang="en-US" b="1" dirty="0"/>
              <a:t>lightweight operating systems</a:t>
            </a:r>
            <a:r>
              <a:rPr lang="en-US" dirty="0"/>
              <a:t>, enabling its use in blockchain validation nodes or </a:t>
            </a:r>
            <a:r>
              <a:rPr lang="en-US" b="1" dirty="0"/>
              <a:t>IoT devices with embedded cryptographic processing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083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9b820398c8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9b820398c8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Before finishing, I’d like to acknowledge the support from </a:t>
            </a:r>
            <a:r>
              <a:rPr lang="en-US" b="1" dirty="0"/>
              <a:t>UNIEDU</a:t>
            </a:r>
            <a:r>
              <a:rPr lang="en-US" dirty="0"/>
              <a:t>, </a:t>
            </a:r>
            <a:r>
              <a:rPr lang="en-US" b="1" dirty="0" err="1"/>
              <a:t>CNPq</a:t>
            </a:r>
            <a:r>
              <a:rPr lang="en-US" dirty="0"/>
              <a:t>, and </a:t>
            </a:r>
            <a:r>
              <a:rPr lang="en-US" b="1" dirty="0"/>
              <a:t>FAPESC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which provided financial and institutional support for this research.</a:t>
            </a:r>
            <a:br>
              <a:rPr lang="en-US" dirty="0"/>
            </a:br>
            <a:r>
              <a:rPr lang="en-US" dirty="0"/>
              <a:t>I also thank the </a:t>
            </a:r>
            <a:r>
              <a:rPr lang="en-US" b="1" dirty="0"/>
              <a:t>LEDS Research Group</a:t>
            </a:r>
            <a:r>
              <a:rPr lang="en-US" dirty="0"/>
              <a:t> and my co-authors for their collaboration and guidance throughout this work.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2E9F0FE4-29C5-A4C2-CAA4-A84BE4713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>
            <a:extLst>
              <a:ext uri="{FF2B5EF4-FFF2-40B4-BE49-F238E27FC236}">
                <a16:creationId xmlns:a16="http://schemas.microsoft.com/office/drawing/2014/main" id="{7D30A719-104E-0E3B-DB4A-96EC05CD54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concludes my presentation.</a:t>
            </a:r>
            <a:br>
              <a:rPr lang="en-US"/>
            </a:br>
            <a:r>
              <a:rPr lang="en-US"/>
              <a:t>Thank you all for your attention.</a:t>
            </a:r>
            <a:br>
              <a:rPr lang="en-US"/>
            </a:br>
            <a:r>
              <a:rPr lang="en-US"/>
              <a:t>If you have any questions, I’ll be happy to answer them.</a:t>
            </a:r>
            <a:br>
              <a:rPr lang="en-US"/>
            </a:br>
            <a:r>
              <a:rPr lang="en-US"/>
              <a:t>You can also reach me by email at </a:t>
            </a:r>
            <a:r>
              <a:rPr lang="en-US" b="1"/>
              <a:t>berna@edu.univali.br</a:t>
            </a:r>
            <a:endParaRPr/>
          </a:p>
        </p:txBody>
      </p:sp>
      <p:sp>
        <p:nvSpPr>
          <p:cNvPr id="96" name="Google Shape;96;p1:notes">
            <a:extLst>
              <a:ext uri="{FF2B5EF4-FFF2-40B4-BE49-F238E27FC236}">
                <a16:creationId xmlns:a16="http://schemas.microsoft.com/office/drawing/2014/main" id="{9CF189D3-139D-BE48-8D0D-421853E37C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830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77730D0E-BE81-7D1D-BB03-163BAD880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e22120fd0_0_0:notes">
            <a:extLst>
              <a:ext uri="{FF2B5EF4-FFF2-40B4-BE49-F238E27FC236}">
                <a16:creationId xmlns:a16="http://schemas.microsoft.com/office/drawing/2014/main" id="{B4575516-F0AC-FB92-625B-589BA44F6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e22120fd0_0_0:notes">
            <a:extLst>
              <a:ext uri="{FF2B5EF4-FFF2-40B4-BE49-F238E27FC236}">
                <a16:creationId xmlns:a16="http://schemas.microsoft.com/office/drawing/2014/main" id="{EB330D44-4892-8091-04A1-1FCEAF33AF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Clr>
                <a:schemeClr val="bg2"/>
              </a:buClr>
              <a:buSzPct val="100000"/>
              <a:buFont typeface="Wingdings" panose="05000000000000000000" pitchFamily="2" charset="2"/>
              <a:buNone/>
            </a:pPr>
            <a:r>
              <a:rPr lang="en-US" dirty="0"/>
              <a:t>Bitcoin mining relies on validating block headers using Double SHA-256, a process that demands massive parallel computation.</a:t>
            </a:r>
            <a:br>
              <a:rPr lang="en-US" dirty="0"/>
            </a:br>
            <a:r>
              <a:rPr lang="en-US" dirty="0"/>
              <a:t>At first, CPUs could handle this, but as difficulty increased, ASICs took over because of their high performance — though they’re expensive and rigid.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465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b820398c8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b820398c8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FPGAs provide a middle ground between flexibility and performance, using less power than GPUs or ASICs.</a:t>
            </a:r>
            <a:br>
              <a:rPr lang="en-US" dirty="0"/>
            </a:br>
            <a:r>
              <a:rPr lang="en-US" dirty="0"/>
              <a:t>With High-Level Synthesis, we can describe algorithms in C or C++ and generate hardware automatically, which speeds up development.</a:t>
            </a:r>
            <a:br>
              <a:rPr lang="en-US" dirty="0"/>
            </a:br>
            <a:r>
              <a:rPr lang="en-US" dirty="0"/>
              <a:t>Our project applies this to implement Double SHA-256 on real Bitcoin data.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1A70B182-7315-BA73-2B42-CDB63865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b820398c8_0_514:notes">
            <a:extLst>
              <a:ext uri="{FF2B5EF4-FFF2-40B4-BE49-F238E27FC236}">
                <a16:creationId xmlns:a16="http://schemas.microsoft.com/office/drawing/2014/main" id="{401AC798-C0F8-06A3-8784-7A426747A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9b820398c8_0_514:notes">
            <a:extLst>
              <a:ext uri="{FF2B5EF4-FFF2-40B4-BE49-F238E27FC236}">
                <a16:creationId xmlns:a16="http://schemas.microsoft.com/office/drawing/2014/main" id="{4AE6E499-6B2F-354E-7197-B9B66432B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121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b820398c8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b820398c8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Previous studies have shown the benefits of using FPGAs for cryptographic and data-intensive workloads.</a:t>
            </a:r>
            <a:br>
              <a:rPr lang="en-US" dirty="0"/>
            </a:br>
            <a:r>
              <a:rPr lang="en-US" dirty="0"/>
              <a:t>Santos Júnior implemented a reconfigurable SHA-256 core on a Virtex-6 FPGA, reaching 1.4 Gbps with much lower power.</a:t>
            </a:r>
            <a:br>
              <a:rPr lang="en-US" dirty="0"/>
            </a:br>
            <a:r>
              <a:rPr lang="en-US" dirty="0"/>
              <a:t>Dang and </a:t>
            </a:r>
            <a:r>
              <a:rPr lang="en-US" dirty="0" err="1"/>
              <a:t>Skadron</a:t>
            </a:r>
            <a:r>
              <a:rPr lang="en-US" dirty="0"/>
              <a:t> used HLS to accelerate data mining algorithms, achieving over three times the CPU performance.</a:t>
            </a:r>
            <a:br>
              <a:rPr lang="en-US" dirty="0"/>
            </a:br>
            <a:r>
              <a:rPr lang="en-US" dirty="0"/>
              <a:t>Kammoun’s work focused on optimizing SHA-256 with loop unrolling and pipelining, reducing energy by more than seventy percent.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6E2ACF6F-E2B2-24FC-41CE-078B36B30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b820398c8_0_655:notes">
            <a:extLst>
              <a:ext uri="{FF2B5EF4-FFF2-40B4-BE49-F238E27FC236}">
                <a16:creationId xmlns:a16="http://schemas.microsoft.com/office/drawing/2014/main" id="{24622327-D41B-A86E-6EDC-D33CD9F8BD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b820398c8_0_655:notes">
            <a:extLst>
              <a:ext uri="{FF2B5EF4-FFF2-40B4-BE49-F238E27FC236}">
                <a16:creationId xmlns:a16="http://schemas.microsoft.com/office/drawing/2014/main" id="{15CAD777-C6F9-DCD4-84D6-A80FB53CB6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Unlike these, our work validates </a:t>
            </a:r>
            <a:r>
              <a:rPr lang="en-US" i="1" dirty="0"/>
              <a:t>real Bitcoin blocks</a:t>
            </a:r>
            <a:r>
              <a:rPr lang="en-US" dirty="0"/>
              <a:t>, demonstrating a complete Double SHA-256 implementation for blockchain verification.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128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b820398c8_0_117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rgbClr val="02052B"/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39b820398c8_0_117"/>
          <p:cNvSpPr txBox="1">
            <a:spLocks noGrp="1"/>
          </p:cNvSpPr>
          <p:nvPr>
            <p:ph type="title"/>
          </p:nvPr>
        </p:nvSpPr>
        <p:spPr>
          <a:xfrm>
            <a:off x="326292" y="2422700"/>
            <a:ext cx="5393700" cy="20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3" name="Google Shape;83;g39b820398c8_0_117"/>
          <p:cNvSpPr txBox="1">
            <a:spLocks noGrp="1"/>
          </p:cNvSpPr>
          <p:nvPr>
            <p:ph type="body" idx="1"/>
          </p:nvPr>
        </p:nvSpPr>
        <p:spPr>
          <a:xfrm>
            <a:off x="6586000" y="980017"/>
            <a:ext cx="5115900" cy="48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roxima Nova"/>
              <a:buChar char="●"/>
              <a:def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roxima Nova"/>
              <a:buChar char="○"/>
              <a:def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Proxima Nova"/>
              <a:buChar char="■"/>
              <a:defRPr sz="19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4" name="Google Shape;84;g39b820398c8_0_117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85" name="Google Shape;85;g39b820398c8_0_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39b820398c8_0_117"/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69">
          <p15:clr>
            <a:srgbClr val="FBAE40"/>
          </p15:clr>
        </p15:guide>
        <p15:guide id="2" orient="horz" pos="195">
          <p15:clr>
            <a:srgbClr val="FBAE40"/>
          </p15:clr>
        </p15:guide>
        <p15:guide id="3" orient="horz" pos="617">
          <p15:clr>
            <a:srgbClr val="FBAE40"/>
          </p15:clr>
        </p15:guide>
        <p15:guide id="4" pos="68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 and description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b820398c8_0_628"/>
          <p:cNvSpPr/>
          <p:nvPr/>
        </p:nvSpPr>
        <p:spPr>
          <a:xfrm>
            <a:off x="0" y="0"/>
            <a:ext cx="3033300" cy="6858000"/>
          </a:xfrm>
          <a:prstGeom prst="rect">
            <a:avLst/>
          </a:prstGeom>
          <a:solidFill>
            <a:srgbClr val="02052B"/>
          </a:solidFill>
          <a:ln>
            <a:noFill/>
          </a:ln>
          <a:effectLst>
            <a:outerShdw blurRad="50800" dist="381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g39b820398c8_0_628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g39b820398c8_0_628"/>
          <p:cNvSpPr txBox="1">
            <a:spLocks noGrp="1"/>
          </p:cNvSpPr>
          <p:nvPr>
            <p:ph type="title"/>
          </p:nvPr>
        </p:nvSpPr>
        <p:spPr>
          <a:xfrm>
            <a:off x="3338600" y="2833000"/>
            <a:ext cx="5514900" cy="1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Proxima Nova"/>
              <a:buNone/>
              <a:defRPr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1" name="Google Shape;91;g39b820398c8_0_62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47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92" name="Google Shape;92;g39b820398c8_0_6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25442" y="309583"/>
            <a:ext cx="731600" cy="7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39b820398c8_0_628"/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69">
          <p15:clr>
            <a:srgbClr val="FBAE40"/>
          </p15:clr>
        </p15:guide>
        <p15:guide id="2" orient="horz" pos="195">
          <p15:clr>
            <a:srgbClr val="FBAE40"/>
          </p15:clr>
        </p15:guide>
        <p15:guide id="3" orient="horz" pos="617">
          <p15:clr>
            <a:srgbClr val="FBAE40"/>
          </p15:clr>
        </p15:guide>
        <p15:guide id="4" pos="68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duardomichel@edu.univali.b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duardomichel@edu.univali.b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/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3600" dirty="0">
                <a:solidFill>
                  <a:srgbClr val="1A2D58"/>
                </a:solidFill>
                <a:latin typeface="Play"/>
                <a:ea typeface="Play"/>
                <a:cs typeface="Play"/>
                <a:sym typeface="Play"/>
              </a:rPr>
              <a:t>Implementation of Double SHA-256 in HLS for FPGA Using Real Bitcoin Blocks</a:t>
            </a:r>
            <a:endParaRPr sz="3600" dirty="0">
              <a:solidFill>
                <a:srgbClr val="1A2D5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0" y="3833588"/>
            <a:ext cx="121920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dirty="0">
                <a:solidFill>
                  <a:srgbClr val="434343"/>
                </a:solidFill>
              </a:rPr>
              <a:t>Bernardo V. S. Pinto, </a:t>
            </a:r>
            <a:br>
              <a:rPr lang="pt-BR" sz="1900" b="1" dirty="0">
                <a:solidFill>
                  <a:srgbClr val="434343"/>
                </a:solidFill>
              </a:rPr>
            </a:br>
            <a:r>
              <a:rPr lang="pt-BR" sz="1900" b="1" dirty="0">
                <a:solidFill>
                  <a:srgbClr val="434343"/>
                </a:solidFill>
              </a:rPr>
              <a:t>Douglas R. Melo, Cesar A. Zeferino, Eduardo A. Bezerra, Felipe Viel</a:t>
            </a:r>
            <a:endParaRPr sz="19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LEDS, Universidade do Vale do Itajaí, Brasil</a:t>
            </a:r>
            <a:endParaRPr sz="19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800" b="0" i="0" u="sng" strike="noStrike" cap="none" dirty="0">
                <a:solidFill>
                  <a:srgbClr val="46788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berna@edu.univali.br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 dirty="0">
              <a:solidFill>
                <a:srgbClr val="005D9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br>
              <a:rPr lang="pt-BR" sz="19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900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87DEA072-E49E-7EF5-0F84-F04E0DF8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b820398c8_0_514">
            <a:extLst>
              <a:ext uri="{FF2B5EF4-FFF2-40B4-BE49-F238E27FC236}">
                <a16:creationId xmlns:a16="http://schemas.microsoft.com/office/drawing/2014/main" id="{68D070FB-71E7-6A8B-412D-F385AAA3E5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04200" y="2643625"/>
            <a:ext cx="7324110" cy="1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pt-BR" dirty="0" err="1"/>
              <a:t>Proposed</a:t>
            </a:r>
            <a:r>
              <a:rPr lang="pt-BR" dirty="0"/>
              <a:t> </a:t>
            </a:r>
            <a:r>
              <a:rPr lang="pt-BR" dirty="0" err="1"/>
              <a:t>Architecture</a:t>
            </a:r>
            <a:endParaRPr dirty="0"/>
          </a:p>
        </p:txBody>
      </p:sp>
      <p:sp>
        <p:nvSpPr>
          <p:cNvPr id="137" name="Google Shape;137;g39b820398c8_0_514">
            <a:extLst>
              <a:ext uri="{FF2B5EF4-FFF2-40B4-BE49-F238E27FC236}">
                <a16:creationId xmlns:a16="http://schemas.microsoft.com/office/drawing/2014/main" id="{E5601493-489B-2AEB-C1E4-CC9186C7EC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49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3CF2308-A86D-2504-CD1E-B14838C8D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721" y="480399"/>
            <a:ext cx="3770669" cy="5187062"/>
          </a:xfrm>
          <a:prstGeom prst="rect">
            <a:avLst/>
          </a:prstGeom>
        </p:spPr>
      </p:pic>
      <p:sp>
        <p:nvSpPr>
          <p:cNvPr id="128" name="Google Shape;128;g39b820398c8_0_2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Proposed</a:t>
            </a:r>
            <a:r>
              <a:rPr lang="pt-BR" dirty="0"/>
              <a:t> </a:t>
            </a:r>
            <a:r>
              <a:rPr lang="pt-BR" dirty="0" err="1"/>
              <a:t>Architecture</a:t>
            </a:r>
            <a:endParaRPr dirty="0"/>
          </a:p>
        </p:txBody>
      </p:sp>
      <p:pic>
        <p:nvPicPr>
          <p:cNvPr id="130" name="Google Shape;130;g39b820398c8_0_270"/>
          <p:cNvPicPr preferRelativeResize="0"/>
          <p:nvPr/>
        </p:nvPicPr>
        <p:blipFill rotWithShape="1">
          <a:blip r:embed="rId4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3;g38e22120fd0_0_0">
            <a:extLst>
              <a:ext uri="{FF2B5EF4-FFF2-40B4-BE49-F238E27FC236}">
                <a16:creationId xmlns:a16="http://schemas.microsoft.com/office/drawing/2014/main" id="{6CA91502-4028-AE83-D317-BAAF8AFFCD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63677" y="5466017"/>
            <a:ext cx="4620933" cy="6628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ctr">
              <a:buClr>
                <a:schemeClr val="bg2"/>
              </a:buClr>
              <a:buSzPct val="75000"/>
              <a:buNone/>
            </a:pPr>
            <a:r>
              <a:rPr lang="en-US" sz="1400" dirty="0"/>
              <a:t>Overview of the proposed architecture</a:t>
            </a:r>
            <a:br>
              <a:rPr lang="en-US" sz="1400" dirty="0"/>
            </a:br>
            <a:r>
              <a:rPr lang="en-US" sz="1400" dirty="0"/>
              <a:t>using real Bitcoin blocks</a:t>
            </a:r>
          </a:p>
        </p:txBody>
      </p:sp>
      <p:sp>
        <p:nvSpPr>
          <p:cNvPr id="11" name="Google Shape;113;g38e22120fd0_0_0">
            <a:extLst>
              <a:ext uri="{FF2B5EF4-FFF2-40B4-BE49-F238E27FC236}">
                <a16:creationId xmlns:a16="http://schemas.microsoft.com/office/drawing/2014/main" id="{459E4883-2C66-7E64-F246-0A7AD25E5049}"/>
              </a:ext>
            </a:extLst>
          </p:cNvPr>
          <p:cNvSpPr txBox="1">
            <a:spLocks/>
          </p:cNvSpPr>
          <p:nvPr/>
        </p:nvSpPr>
        <p:spPr>
          <a:xfrm>
            <a:off x="1015317" y="1555221"/>
            <a:ext cx="7661544" cy="4774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The system performs the Double SHA-256 on real Bitcoin block headers.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It replicates the same validation mechanism used in the Bitcoin network.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The architecture integrates a custom</a:t>
            </a:r>
            <a:br>
              <a:rPr lang="en-US" dirty="0"/>
            </a:br>
            <a:r>
              <a:rPr lang="en-US" dirty="0"/>
              <a:t>HLS-based SHA-256 IP with an ARM processor.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Communication between PS (ARM) and </a:t>
            </a:r>
            <a:br>
              <a:rPr lang="en-US" dirty="0"/>
            </a:br>
            <a:r>
              <a:rPr lang="en-US" dirty="0"/>
              <a:t>PL (FPGA) uses AXI4-Lite.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Results are compared against real blockchain data for validation.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6595AF54-5DBD-D6C2-A5FA-C40819BDF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8A4E6571-E289-B46C-390E-BC4908CF86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Proposed</a:t>
            </a:r>
            <a:r>
              <a:rPr lang="pt-BR" dirty="0"/>
              <a:t> </a:t>
            </a:r>
            <a:r>
              <a:rPr lang="pt-BR" dirty="0" err="1"/>
              <a:t>Architecture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97DDB40D-D14F-3FEF-BE77-E801567D2A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1F96C33C-B25A-0EEA-7464-607A38925D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3;g38e22120fd0_0_0">
            <a:extLst>
              <a:ext uri="{FF2B5EF4-FFF2-40B4-BE49-F238E27FC236}">
                <a16:creationId xmlns:a16="http://schemas.microsoft.com/office/drawing/2014/main" id="{AE6C8D1E-8EB0-1ACF-BA8D-13C9BF6474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31740" y="5494097"/>
            <a:ext cx="6120981" cy="6628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ctr">
              <a:buClr>
                <a:schemeClr val="bg2"/>
              </a:buClr>
              <a:buSzPct val="75000"/>
              <a:buNone/>
            </a:pPr>
            <a:r>
              <a:rPr lang="en-US" sz="1400" dirty="0"/>
              <a:t>Internal hardware architecture with SHA-256 core implemented on FPGA.</a:t>
            </a:r>
          </a:p>
        </p:txBody>
      </p:sp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5BF57BE2-5DE5-81DA-A466-E320834D3531}"/>
              </a:ext>
            </a:extLst>
          </p:cNvPr>
          <p:cNvSpPr txBox="1">
            <a:spLocks/>
          </p:cNvSpPr>
          <p:nvPr/>
        </p:nvSpPr>
        <p:spPr>
          <a:xfrm>
            <a:off x="838200" y="87906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Double SHA-256 IP Design: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55A56A-6D0F-29B5-3F39-DD2D8366D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741" y="1766035"/>
            <a:ext cx="7263980" cy="38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3AE0DDD0-5CE2-D3DD-6C87-9081E140B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40011E8-70AC-C762-BF1B-821D57BC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157" y="1023142"/>
            <a:ext cx="3236843" cy="1703602"/>
          </a:xfrm>
          <a:prstGeom prst="rect">
            <a:avLst/>
          </a:prstGeom>
        </p:spPr>
      </p:pic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9D4A05CA-7512-9119-4484-10B344633D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Proposed</a:t>
            </a:r>
            <a:r>
              <a:rPr lang="pt-BR" dirty="0"/>
              <a:t> </a:t>
            </a:r>
            <a:r>
              <a:rPr lang="pt-BR" dirty="0" err="1"/>
              <a:t>Architecture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5103ED94-3E6D-0D80-1686-84A6CA05B5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452D3356-A224-0949-0572-E3E8141B1C6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3;g38e22120fd0_0_0">
            <a:extLst>
              <a:ext uri="{FF2B5EF4-FFF2-40B4-BE49-F238E27FC236}">
                <a16:creationId xmlns:a16="http://schemas.microsoft.com/office/drawing/2014/main" id="{FF613850-03BB-2767-9D1A-219280AAF1C8}"/>
              </a:ext>
            </a:extLst>
          </p:cNvPr>
          <p:cNvSpPr txBox="1">
            <a:spLocks/>
          </p:cNvSpPr>
          <p:nvPr/>
        </p:nvSpPr>
        <p:spPr>
          <a:xfrm>
            <a:off x="905985" y="1738783"/>
            <a:ext cx="10951398" cy="433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Implemented in C using </a:t>
            </a:r>
            <a:r>
              <a:rPr lang="en-US" dirty="0" err="1"/>
              <a:t>Vivado</a:t>
            </a:r>
            <a:r>
              <a:rPr lang="en-US" dirty="0"/>
              <a:t> HLS.</a:t>
            </a:r>
            <a:br>
              <a:rPr lang="en-US" dirty="0"/>
            </a:br>
            <a:endParaRPr lang="en-US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Two sequential SHA-256 stages for Bitcoin double hashing.</a:t>
            </a:r>
            <a:br>
              <a:rPr lang="en-US" dirty="0"/>
            </a:br>
            <a:endParaRPr lang="en-US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64 compression rounds per stage (512-bit blocks).</a:t>
            </a:r>
            <a:br>
              <a:rPr lang="en-US" dirty="0"/>
            </a:br>
            <a:endParaRPr lang="en-US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Optimization with loop unrolling and pipelining directives.</a:t>
            </a:r>
            <a:br>
              <a:rPr lang="en-US" dirty="0"/>
            </a:br>
            <a:endParaRPr lang="en-US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Exposes memory-mapped registers for easy integration via AXI4-Lite.</a:t>
            </a:r>
          </a:p>
        </p:txBody>
      </p:sp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17630853-A9BF-AD97-D0ED-5CE41A8C9F83}"/>
              </a:ext>
            </a:extLst>
          </p:cNvPr>
          <p:cNvSpPr txBox="1">
            <a:spLocks/>
          </p:cNvSpPr>
          <p:nvPr/>
        </p:nvSpPr>
        <p:spPr>
          <a:xfrm>
            <a:off x="838200" y="87906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Double SHA-256 IP Design:</a:t>
            </a:r>
          </a:p>
        </p:txBody>
      </p:sp>
    </p:spTree>
    <p:extLst>
      <p:ext uri="{BB962C8B-B14F-4D97-AF65-F5344CB8AC3E}">
        <p14:creationId xmlns:p14="http://schemas.microsoft.com/office/powerpoint/2010/main" val="155552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906FD80C-144D-A5A2-7280-70EB7DE6F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b820398c8_0_514">
            <a:extLst>
              <a:ext uri="{FF2B5EF4-FFF2-40B4-BE49-F238E27FC236}">
                <a16:creationId xmlns:a16="http://schemas.microsoft.com/office/drawing/2014/main" id="{EC850D24-92E3-1607-3B96-810301877E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2487" y="2643625"/>
            <a:ext cx="7535823" cy="1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pt-BR" dirty="0"/>
              <a:t>Experimental </a:t>
            </a:r>
            <a:r>
              <a:rPr lang="pt-BR" dirty="0" err="1"/>
              <a:t>Platforms</a:t>
            </a:r>
            <a:endParaRPr dirty="0"/>
          </a:p>
        </p:txBody>
      </p:sp>
      <p:sp>
        <p:nvSpPr>
          <p:cNvPr id="137" name="Google Shape;137;g39b820398c8_0_514">
            <a:extLst>
              <a:ext uri="{FF2B5EF4-FFF2-40B4-BE49-F238E27FC236}">
                <a16:creationId xmlns:a16="http://schemas.microsoft.com/office/drawing/2014/main" id="{2FEB418B-D43C-0AA1-D7C3-BBEBE645EA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046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096D6864-2A65-FF04-46CB-9E4B0EC2F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CBA733D8-8880-B1D4-D2DA-114AB4C61B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/>
              <a:t>Experimental </a:t>
            </a:r>
            <a:r>
              <a:rPr lang="pt-BR" dirty="0" err="1"/>
              <a:t>Platforms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283002C1-CD5F-04ED-F427-6031EBEA68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9B67D879-1E8A-86CB-5B4D-1C22F8AC61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38946565-2C24-6B5E-2181-C853D5243573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FPGA </a:t>
            </a:r>
            <a:r>
              <a:rPr lang="pt-BR" sz="2400" dirty="0" err="1"/>
              <a:t>Platforms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DB5376-9530-79EA-DF10-B28A5E2A5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02178"/>
            <a:ext cx="4438788" cy="3225519"/>
          </a:xfrm>
          <a:prstGeom prst="rect">
            <a:avLst/>
          </a:prstGeom>
        </p:spPr>
      </p:pic>
      <p:pic>
        <p:nvPicPr>
          <p:cNvPr id="5" name="Imagem 4" descr="Circuito eletrônico com texto&#10;&#10;O conteúdo gerado por IA pode estar incorreto.">
            <a:extLst>
              <a:ext uri="{FF2B5EF4-FFF2-40B4-BE49-F238E27FC236}">
                <a16:creationId xmlns:a16="http://schemas.microsoft.com/office/drawing/2014/main" id="{0294F664-F859-ED7E-52D1-796EC8723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912" y="1773705"/>
            <a:ext cx="3937805" cy="3353992"/>
          </a:xfrm>
          <a:prstGeom prst="rect">
            <a:avLst/>
          </a:prstGeom>
        </p:spPr>
      </p:pic>
      <p:sp>
        <p:nvSpPr>
          <p:cNvPr id="6" name="Google Shape;113;g38e22120fd0_0_0">
            <a:extLst>
              <a:ext uri="{FF2B5EF4-FFF2-40B4-BE49-F238E27FC236}">
                <a16:creationId xmlns:a16="http://schemas.microsoft.com/office/drawing/2014/main" id="{F7D6C2CF-C3E2-DFF3-574C-5408A7E68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1" y="5127697"/>
            <a:ext cx="4438788" cy="6628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ctr">
              <a:buClr>
                <a:schemeClr val="bg2"/>
              </a:buClr>
              <a:buSzPct val="75000"/>
              <a:buNone/>
            </a:pPr>
            <a:r>
              <a:rPr lang="en-US" sz="1400" dirty="0" err="1"/>
              <a:t>ZedBoard</a:t>
            </a:r>
            <a:r>
              <a:rPr lang="en-US" sz="1400" dirty="0"/>
              <a:t> Zynq-7000</a:t>
            </a:r>
          </a:p>
          <a:p>
            <a:pPr marL="114300" lvl="0" indent="0" algn="ctr">
              <a:buClr>
                <a:schemeClr val="bg2"/>
              </a:buClr>
              <a:buSzPct val="75000"/>
              <a:buNone/>
            </a:pPr>
            <a:endParaRPr lang="en-US" sz="1400" dirty="0"/>
          </a:p>
        </p:txBody>
      </p:sp>
      <p:sp>
        <p:nvSpPr>
          <p:cNvPr id="7" name="Google Shape;113;g38e22120fd0_0_0">
            <a:extLst>
              <a:ext uri="{FF2B5EF4-FFF2-40B4-BE49-F238E27FC236}">
                <a16:creationId xmlns:a16="http://schemas.microsoft.com/office/drawing/2014/main" id="{01493DCC-23D0-E257-23C0-C1D40BCE7DD9}"/>
              </a:ext>
            </a:extLst>
          </p:cNvPr>
          <p:cNvSpPr txBox="1">
            <a:spLocks/>
          </p:cNvSpPr>
          <p:nvPr/>
        </p:nvSpPr>
        <p:spPr>
          <a:xfrm>
            <a:off x="6573929" y="5127697"/>
            <a:ext cx="4438788" cy="66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chemeClr val="bg2"/>
              </a:buClr>
              <a:buSzPct val="75000"/>
              <a:buNone/>
            </a:pPr>
            <a:r>
              <a:rPr lang="en-US" sz="1400" dirty="0"/>
              <a:t>AMD Zynq™ </a:t>
            </a:r>
            <a:r>
              <a:rPr lang="en-US" sz="1400" dirty="0" err="1"/>
              <a:t>UltraScale</a:t>
            </a:r>
            <a:r>
              <a:rPr lang="en-US" sz="1400" dirty="0"/>
              <a:t>+™ </a:t>
            </a:r>
            <a:r>
              <a:rPr lang="en-US" sz="1400" dirty="0" err="1"/>
              <a:t>MPSoC</a:t>
            </a:r>
            <a:r>
              <a:rPr lang="en-US" sz="1400" dirty="0"/>
              <a:t> ZCU104 </a:t>
            </a:r>
          </a:p>
        </p:txBody>
      </p:sp>
    </p:spTree>
    <p:extLst>
      <p:ext uri="{BB962C8B-B14F-4D97-AF65-F5344CB8AC3E}">
        <p14:creationId xmlns:p14="http://schemas.microsoft.com/office/powerpoint/2010/main" val="251935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0683E5EA-74BF-8716-3687-60E0465BA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98939D88-300C-12B4-84C5-123732166A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/>
              <a:t>Experimental </a:t>
            </a:r>
            <a:r>
              <a:rPr lang="pt-BR" dirty="0" err="1"/>
              <a:t>Platforms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1C271FEF-B921-910B-0B88-849225ACA5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A06487DC-1968-C18D-4C86-7B67A53D03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3;g38e22120fd0_0_0">
            <a:extLst>
              <a:ext uri="{FF2B5EF4-FFF2-40B4-BE49-F238E27FC236}">
                <a16:creationId xmlns:a16="http://schemas.microsoft.com/office/drawing/2014/main" id="{15ED457E-30E0-6915-1F46-2A291C125FCB}"/>
              </a:ext>
            </a:extLst>
          </p:cNvPr>
          <p:cNvSpPr txBox="1">
            <a:spLocks/>
          </p:cNvSpPr>
          <p:nvPr/>
        </p:nvSpPr>
        <p:spPr>
          <a:xfrm>
            <a:off x="905985" y="1738783"/>
            <a:ext cx="10951398" cy="433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Two Xilinx development boards were used for implementation and testing.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 err="1"/>
              <a:t>ZedBoard</a:t>
            </a:r>
            <a:r>
              <a:rPr lang="en-US" dirty="0"/>
              <a:t> (Zynq-7000): cost-effective entry-level SoC FPGA.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 ZCU104 (Zynq </a:t>
            </a:r>
            <a:r>
              <a:rPr lang="en-US" dirty="0" err="1"/>
              <a:t>UltraScale</a:t>
            </a:r>
            <a:r>
              <a:rPr lang="en-US" dirty="0"/>
              <a:t>+ </a:t>
            </a:r>
            <a:r>
              <a:rPr lang="en-US" dirty="0" err="1"/>
              <a:t>MPSoC</a:t>
            </a:r>
            <a:r>
              <a:rPr lang="en-US" dirty="0"/>
              <a:t>): high-performance heterogeneous platform.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Both integrate ARM processors with programmable logic through AXI interfaces.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Enables comparison between low-cost and high-end FPGA systems.</a:t>
            </a:r>
          </a:p>
        </p:txBody>
      </p:sp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CA70F05D-415A-2A1D-0114-568841E16A59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FPGA </a:t>
            </a:r>
            <a:r>
              <a:rPr lang="pt-BR" sz="2400" dirty="0" err="1"/>
              <a:t>Platforms</a:t>
            </a:r>
            <a:r>
              <a:rPr lang="pt-BR" sz="2400" dirty="0"/>
              <a:t> </a:t>
            </a:r>
            <a:r>
              <a:rPr lang="pt-BR" sz="2400" dirty="0" err="1"/>
              <a:t>Used</a:t>
            </a:r>
            <a:r>
              <a:rPr lang="pt-BR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0636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b820398c8_0_637"/>
          <p:cNvSpPr txBox="1">
            <a:spLocks noGrp="1"/>
          </p:cNvSpPr>
          <p:nvPr>
            <p:ph type="title"/>
          </p:nvPr>
        </p:nvSpPr>
        <p:spPr>
          <a:xfrm>
            <a:off x="4704200" y="2643625"/>
            <a:ext cx="5514900" cy="1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pt-BR" dirty="0" err="1"/>
              <a:t>Development</a:t>
            </a:r>
            <a:endParaRPr dirty="0"/>
          </a:p>
        </p:txBody>
      </p:sp>
      <p:sp>
        <p:nvSpPr>
          <p:cNvPr id="221" name="Google Shape;221;g39b820398c8_0_637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22" name="Google Shape;222;g39b820398c8_0_6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5442" y="309567"/>
            <a:ext cx="731600" cy="7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699D902E-F565-47EF-EA74-535984DA5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03A5239F-1E49-F5F5-D280-9C2913CAC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Development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6EBDD898-2E7F-58A5-4052-CED42C4541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FBEBA509-B997-A5D6-9901-8FA1DB5721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A1E5C491-28AB-33DA-28B3-5141AD46C291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Double SHA-256 IP Design: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221B6D33-C571-3E33-7BE9-705334D4B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430" y="1721020"/>
            <a:ext cx="4859140" cy="3825015"/>
          </a:xfrm>
          <a:prstGeom prst="rect">
            <a:avLst/>
          </a:prstGeom>
        </p:spPr>
      </p:pic>
      <p:sp>
        <p:nvSpPr>
          <p:cNvPr id="7" name="Google Shape;113;g38e22120fd0_0_0">
            <a:extLst>
              <a:ext uri="{FF2B5EF4-FFF2-40B4-BE49-F238E27FC236}">
                <a16:creationId xmlns:a16="http://schemas.microsoft.com/office/drawing/2014/main" id="{E664AC46-C44A-791B-BD49-177B8D5CB4D1}"/>
              </a:ext>
            </a:extLst>
          </p:cNvPr>
          <p:cNvSpPr txBox="1">
            <a:spLocks/>
          </p:cNvSpPr>
          <p:nvPr/>
        </p:nvSpPr>
        <p:spPr>
          <a:xfrm>
            <a:off x="3666430" y="5513975"/>
            <a:ext cx="4859140" cy="66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chemeClr val="bg2"/>
              </a:buClr>
              <a:buSzPct val="75000"/>
              <a:buNone/>
            </a:pPr>
            <a:r>
              <a:rPr lang="en-US" sz="1400" dirty="0"/>
              <a:t>System overview showing data flow from </a:t>
            </a:r>
            <a:br>
              <a:rPr lang="en-US" sz="1400" dirty="0"/>
            </a:br>
            <a:r>
              <a:rPr lang="en-US" sz="1400" dirty="0"/>
              <a:t>blockchain to FPGA accelerator.</a:t>
            </a:r>
          </a:p>
        </p:txBody>
      </p:sp>
    </p:spTree>
    <p:extLst>
      <p:ext uri="{BB962C8B-B14F-4D97-AF65-F5344CB8AC3E}">
        <p14:creationId xmlns:p14="http://schemas.microsoft.com/office/powerpoint/2010/main" val="272628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EE84610C-8BEA-EFB1-2958-6B08DCC6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32EE1789-45CE-DE6B-D3FF-E73665515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794" y="1046389"/>
            <a:ext cx="3948488" cy="3108169"/>
          </a:xfrm>
          <a:prstGeom prst="rect">
            <a:avLst/>
          </a:prstGeom>
        </p:spPr>
      </p:pic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9634DBC1-9B43-530A-8E0A-FBD04A772A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Development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E9CE19AE-16FC-24C6-1770-F6D6F2F33F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1C1E4A51-C387-7EBC-5001-60702A5280C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3;g38e22120fd0_0_0">
            <a:extLst>
              <a:ext uri="{FF2B5EF4-FFF2-40B4-BE49-F238E27FC236}">
                <a16:creationId xmlns:a16="http://schemas.microsoft.com/office/drawing/2014/main" id="{D7E70A90-1449-8CDC-D332-7675A3E9C270}"/>
              </a:ext>
            </a:extLst>
          </p:cNvPr>
          <p:cNvSpPr txBox="1">
            <a:spLocks/>
          </p:cNvSpPr>
          <p:nvPr/>
        </p:nvSpPr>
        <p:spPr>
          <a:xfrm>
            <a:off x="905985" y="1738783"/>
            <a:ext cx="8148563" cy="4334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SHA-256 core developed in C and synthesized with </a:t>
            </a:r>
            <a:r>
              <a:rPr lang="en-US" b="1" dirty="0" err="1"/>
              <a:t>Vivado</a:t>
            </a:r>
            <a:r>
              <a:rPr lang="en-US" b="1" dirty="0"/>
              <a:t> HLS</a:t>
            </a:r>
            <a:r>
              <a:rPr lang="en-US" dirty="0"/>
              <a:t>. 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Two sequential hashing stages for Double SHA-256.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Each stage processes 512-bit blocks through 64 compression rounds.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Pipelined and optimized with loop unrolling and initiation intervals.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Exposes memory-mapped registers for easy control via </a:t>
            </a:r>
            <a:r>
              <a:rPr lang="en-US" b="1" dirty="0"/>
              <a:t>AXI4-Lite</a:t>
            </a:r>
            <a:r>
              <a:rPr lang="en-US" dirty="0"/>
              <a:t>.</a:t>
            </a:r>
          </a:p>
        </p:txBody>
      </p:sp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7C2B209D-D3AA-98E4-6E86-6D8E07BA2099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Double SHA-256 IP Design:</a:t>
            </a:r>
          </a:p>
        </p:txBody>
      </p:sp>
    </p:spTree>
    <p:extLst>
      <p:ext uri="{BB962C8B-B14F-4D97-AF65-F5344CB8AC3E}">
        <p14:creationId xmlns:p14="http://schemas.microsoft.com/office/powerpoint/2010/main" val="61861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b820398c8_0_139"/>
          <p:cNvSpPr txBox="1">
            <a:spLocks noGrp="1"/>
          </p:cNvSpPr>
          <p:nvPr>
            <p:ph type="title"/>
          </p:nvPr>
        </p:nvSpPr>
        <p:spPr>
          <a:xfrm>
            <a:off x="565549" y="2925750"/>
            <a:ext cx="49965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pt-BR" dirty="0" err="1"/>
              <a:t>Outline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39b820398c8_0_139"/>
          <p:cNvSpPr txBox="1">
            <a:spLocks noGrp="1"/>
          </p:cNvSpPr>
          <p:nvPr>
            <p:ph type="body" idx="1"/>
          </p:nvPr>
        </p:nvSpPr>
        <p:spPr>
          <a:xfrm>
            <a:off x="6586000" y="980017"/>
            <a:ext cx="5115900" cy="48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914400" lvl="0"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Introduction</a:t>
            </a:r>
            <a:endParaRPr lang="pt-BR" dirty="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q"/>
            </a:pPr>
            <a:r>
              <a:rPr lang="pt-BR" dirty="0"/>
              <a:t>Background</a:t>
            </a:r>
          </a:p>
          <a:p>
            <a:pPr marL="914400" lvl="0"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endParaRPr lang="pt-BR" dirty="0"/>
          </a:p>
          <a:p>
            <a:pPr marL="914400" lvl="0"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Proposed</a:t>
            </a:r>
            <a:r>
              <a:rPr lang="pt-BR" dirty="0"/>
              <a:t> </a:t>
            </a:r>
            <a:r>
              <a:rPr lang="pt-BR" dirty="0" err="1"/>
              <a:t>Architecture</a:t>
            </a:r>
            <a:endParaRPr lang="pt-BR" dirty="0"/>
          </a:p>
          <a:p>
            <a:pPr marL="914400" lvl="0">
              <a:buSzPct val="75000"/>
              <a:buFont typeface="Wingdings" panose="05000000000000000000" pitchFamily="2" charset="2"/>
              <a:buChar char="q"/>
            </a:pPr>
            <a:r>
              <a:rPr lang="pt-BR" dirty="0"/>
              <a:t>Experimental </a:t>
            </a:r>
            <a:r>
              <a:rPr lang="pt-BR" dirty="0" err="1"/>
              <a:t>Platforms</a:t>
            </a:r>
            <a:endParaRPr dirty="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Development</a:t>
            </a:r>
            <a:endParaRPr dirty="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Results</a:t>
            </a:r>
            <a:endParaRPr dirty="0"/>
          </a:p>
          <a:p>
            <a:pPr marL="9144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Conclusion</a:t>
            </a:r>
            <a:endParaRPr dirty="0"/>
          </a:p>
        </p:txBody>
      </p:sp>
      <p:sp>
        <p:nvSpPr>
          <p:cNvPr id="106" name="Google Shape;106;g39b820398c8_0_13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107" name="Google Shape;107;g39b820398c8_0_139"/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659900BF-0BAD-462D-31EA-EA227249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905AFA9B-C362-BC46-8E97-E989E835F1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Development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E8456F9B-DC13-1F11-6D37-107CB76F4F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A821BF7D-DCB3-7C5C-AC9F-C8130493BC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3;g38e22120fd0_0_0">
            <a:extLst>
              <a:ext uri="{FF2B5EF4-FFF2-40B4-BE49-F238E27FC236}">
                <a16:creationId xmlns:a16="http://schemas.microsoft.com/office/drawing/2014/main" id="{7595055E-31C8-48CF-7DD5-C26D46746D44}"/>
              </a:ext>
            </a:extLst>
          </p:cNvPr>
          <p:cNvSpPr txBox="1">
            <a:spLocks/>
          </p:cNvSpPr>
          <p:nvPr/>
        </p:nvSpPr>
        <p:spPr>
          <a:xfrm>
            <a:off x="905985" y="1738783"/>
            <a:ext cx="9162464" cy="443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Computer: host platform for software development and testing.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 err="1"/>
              <a:t>Vivado</a:t>
            </a:r>
            <a:r>
              <a:rPr lang="en-US" dirty="0"/>
              <a:t> Design Suite:  </a:t>
            </a:r>
            <a:br>
              <a:rPr lang="en-US" dirty="0"/>
            </a:br>
            <a:r>
              <a:rPr lang="en-US" dirty="0"/>
              <a:t>– Used for IP integration, synthesis, and FPGA bitstream generation.    </a:t>
            </a:r>
            <a:br>
              <a:rPr lang="en-US" dirty="0"/>
            </a:br>
            <a:r>
              <a:rPr lang="en-US" dirty="0"/>
              <a:t>– </a:t>
            </a:r>
            <a:r>
              <a:rPr lang="en-US" dirty="0" err="1"/>
              <a:t>Vivado</a:t>
            </a:r>
            <a:r>
              <a:rPr lang="en-US" dirty="0"/>
              <a:t> HLS used for C-to-RTL conversion and performance optimization.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Languages:    </a:t>
            </a:r>
            <a:br>
              <a:rPr lang="en-US" dirty="0"/>
            </a:br>
            <a:r>
              <a:rPr lang="en-US" dirty="0"/>
              <a:t>– C/C++ for algorithm and bare-metal control code.</a:t>
            </a:r>
            <a:br>
              <a:rPr lang="en-US" dirty="0"/>
            </a:br>
            <a:r>
              <a:rPr lang="en-US" dirty="0"/>
              <a:t>– HLS for FPGA synthesis and optimization.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FPGA:</a:t>
            </a:r>
            <a:br>
              <a:rPr lang="en-US" dirty="0"/>
            </a:br>
            <a:r>
              <a:rPr lang="en-US" dirty="0"/>
              <a:t>– Executes the Double SHA-256 hardware design.    </a:t>
            </a:r>
            <a:br>
              <a:rPr lang="en-US" dirty="0"/>
            </a:br>
            <a:r>
              <a:rPr lang="en-US" dirty="0"/>
              <a:t>– Collects performance metrics and </a:t>
            </a:r>
            <a:r>
              <a:rPr lang="en-US" dirty="0" err="1"/>
              <a:t>hashrate</a:t>
            </a:r>
            <a:r>
              <a:rPr lang="en-US" dirty="0"/>
              <a:t> data.  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 Wattmeter:</a:t>
            </a:r>
            <a:br>
              <a:rPr lang="en-US" dirty="0"/>
            </a:br>
            <a:r>
              <a:rPr lang="en-US" dirty="0"/>
              <a:t>– Monitors real-time power consumption.</a:t>
            </a:r>
            <a:br>
              <a:rPr lang="en-US" dirty="0"/>
            </a:br>
            <a:r>
              <a:rPr lang="en-US" dirty="0"/>
              <a:t>– Records data for energy efficiency analysis.</a:t>
            </a:r>
          </a:p>
        </p:txBody>
      </p:sp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E82C0F57-233F-CFC4-AB17-FDB7E2A68301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err="1"/>
              <a:t>Materials</a:t>
            </a:r>
            <a:r>
              <a:rPr lang="pt-BR" sz="2400" dirty="0"/>
              <a:t>:</a:t>
            </a:r>
          </a:p>
        </p:txBody>
      </p:sp>
      <p:pic>
        <p:nvPicPr>
          <p:cNvPr id="4" name="Imagem 3" descr="Diagrama, Ícone&#10;&#10;Descrição gerada automaticamente">
            <a:extLst>
              <a:ext uri="{FF2B5EF4-FFF2-40B4-BE49-F238E27FC236}">
                <a16:creationId xmlns:a16="http://schemas.microsoft.com/office/drawing/2014/main" id="{7B917219-F1F6-8EB8-CFC8-A577E197C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449" y="1096724"/>
            <a:ext cx="1662112" cy="47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F12D5737-5680-0F33-A0CE-965E2A05A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D2948A2A-DB7F-37B3-B104-83FEAE168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Development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CE247074-61A4-3991-87B3-65238A8224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5F4508B9-7348-0702-60C5-7FFE050081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8;g39b820398c8_0_270">
            <a:extLst>
              <a:ext uri="{FF2B5EF4-FFF2-40B4-BE49-F238E27FC236}">
                <a16:creationId xmlns:a16="http://schemas.microsoft.com/office/drawing/2014/main" id="{7022D93D-4213-AC0D-66D4-B87D07D8C01C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Data Flow and Execution Sequence</a:t>
            </a:r>
            <a:r>
              <a:rPr lang="pt-BR" sz="2400" dirty="0"/>
              <a:t>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FC74D6A-1435-BAE9-5F33-4A5D8C443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575" y="1667999"/>
            <a:ext cx="5796850" cy="3951684"/>
          </a:xfrm>
          <a:prstGeom prst="rect">
            <a:avLst/>
          </a:prstGeom>
        </p:spPr>
      </p:pic>
      <p:sp>
        <p:nvSpPr>
          <p:cNvPr id="7" name="Google Shape;113;g38e22120fd0_0_0">
            <a:extLst>
              <a:ext uri="{FF2B5EF4-FFF2-40B4-BE49-F238E27FC236}">
                <a16:creationId xmlns:a16="http://schemas.microsoft.com/office/drawing/2014/main" id="{C2E832AD-04E7-D15B-0BAF-24047D19CAE1}"/>
              </a:ext>
            </a:extLst>
          </p:cNvPr>
          <p:cNvSpPr txBox="1">
            <a:spLocks/>
          </p:cNvSpPr>
          <p:nvPr/>
        </p:nvSpPr>
        <p:spPr>
          <a:xfrm>
            <a:off x="3499551" y="5513975"/>
            <a:ext cx="5192898" cy="66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chemeClr val="bg2"/>
              </a:buClr>
              <a:buSzPct val="75000"/>
              <a:buNone/>
            </a:pPr>
            <a:r>
              <a:rPr lang="en-US" sz="1400" dirty="0"/>
              <a:t>Sequence diagram showing how block headers are requested, formatted, and validated by the FPGA system.</a:t>
            </a:r>
          </a:p>
        </p:txBody>
      </p:sp>
    </p:spTree>
    <p:extLst>
      <p:ext uri="{BB962C8B-B14F-4D97-AF65-F5344CB8AC3E}">
        <p14:creationId xmlns:p14="http://schemas.microsoft.com/office/powerpoint/2010/main" val="249386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67B30EC8-FBD1-4BC6-2A9D-D557E18E3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9D5E772E-2AB2-7CF4-0FE4-9EECEA86A3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Development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3272245E-F093-4155-CEDF-092B1C7F22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ACC0F105-B479-3B29-E917-FD8BC9127A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3;g38e22120fd0_0_0">
            <a:extLst>
              <a:ext uri="{FF2B5EF4-FFF2-40B4-BE49-F238E27FC236}">
                <a16:creationId xmlns:a16="http://schemas.microsoft.com/office/drawing/2014/main" id="{61161A16-1FCB-35AB-094C-34F768BA8049}"/>
              </a:ext>
            </a:extLst>
          </p:cNvPr>
          <p:cNvSpPr txBox="1">
            <a:spLocks/>
          </p:cNvSpPr>
          <p:nvPr/>
        </p:nvSpPr>
        <p:spPr>
          <a:xfrm>
            <a:off x="838200" y="1807533"/>
            <a:ext cx="7578436" cy="4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Python parser requests and formats real Bitcoin headers.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ARM bare-metal software controls the FPGA accelerator via AXI-Lite.</a:t>
            </a:r>
          </a:p>
          <a:p>
            <a:pPr marL="114300" indent="0">
              <a:buClr>
                <a:schemeClr val="bg2"/>
              </a:buClr>
              <a:buSzPct val="75000"/>
              <a:buNone/>
            </a:pPr>
            <a:endParaRPr lang="en-US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FPGA executes Double SHA-256 and returns the hash for validation.</a:t>
            </a:r>
          </a:p>
        </p:txBody>
      </p:sp>
      <p:sp>
        <p:nvSpPr>
          <p:cNvPr id="3" name="Google Shape;128;g39b820398c8_0_270">
            <a:extLst>
              <a:ext uri="{FF2B5EF4-FFF2-40B4-BE49-F238E27FC236}">
                <a16:creationId xmlns:a16="http://schemas.microsoft.com/office/drawing/2014/main" id="{736FD621-DD50-BF9D-D261-0BB1A71D66BC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err="1"/>
              <a:t>Implementation</a:t>
            </a:r>
            <a:r>
              <a:rPr lang="pt-BR" sz="2400" dirty="0"/>
              <a:t> </a:t>
            </a:r>
            <a:r>
              <a:rPr lang="pt-BR" sz="2400" dirty="0" err="1"/>
              <a:t>Details</a:t>
            </a:r>
            <a:r>
              <a:rPr lang="pt-BR" sz="2400" dirty="0"/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BAE303-89F3-01D0-5D59-32986B731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573" y="1463549"/>
            <a:ext cx="4163573" cy="283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4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E0BE16AB-8D37-119F-C33B-F5FF3FBB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ABF4048C-D1BC-1B3D-393E-8A94CDE38C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Development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BCB42B0D-34F6-673D-6C20-836B1CE224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9E6A7A79-6003-0112-0545-7986064981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8;g39b820398c8_0_270">
            <a:extLst>
              <a:ext uri="{FF2B5EF4-FFF2-40B4-BE49-F238E27FC236}">
                <a16:creationId xmlns:a16="http://schemas.microsoft.com/office/drawing/2014/main" id="{030D40FC-7DB8-8603-67E8-17DA9310BC4C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SHA256_TOP Flowchart:</a:t>
            </a:r>
          </a:p>
        </p:txBody>
      </p:sp>
      <p:sp>
        <p:nvSpPr>
          <p:cNvPr id="7" name="Google Shape;113;g38e22120fd0_0_0">
            <a:extLst>
              <a:ext uri="{FF2B5EF4-FFF2-40B4-BE49-F238E27FC236}">
                <a16:creationId xmlns:a16="http://schemas.microsoft.com/office/drawing/2014/main" id="{D4B7A9E1-7563-85ED-B827-59EEE16604B7}"/>
              </a:ext>
            </a:extLst>
          </p:cNvPr>
          <p:cNvSpPr txBox="1">
            <a:spLocks/>
          </p:cNvSpPr>
          <p:nvPr/>
        </p:nvSpPr>
        <p:spPr>
          <a:xfrm>
            <a:off x="3276766" y="5513975"/>
            <a:ext cx="5638467" cy="66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Clr>
                <a:schemeClr val="bg2"/>
              </a:buClr>
              <a:buSzPct val="75000"/>
              <a:buNone/>
            </a:pPr>
            <a:r>
              <a:rPr lang="en-US" sz="1400" dirty="0"/>
              <a:t>Flowchart showing the complete sequence of the Double SHA-256 computation inside the FPGA accelerator.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252458-7166-48C6-4E41-DBF0CF5A1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766" y="1641950"/>
            <a:ext cx="5638467" cy="38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5014426E-EC80-3C8B-9AF0-4D8836B31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2A45D7FB-2BEA-1E70-BE55-0BEE13077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776" y="1311965"/>
            <a:ext cx="9616618" cy="4840616"/>
          </a:xfrm>
          <a:prstGeom prst="rect">
            <a:avLst/>
          </a:prstGeom>
        </p:spPr>
      </p:pic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A62631FE-38A7-5030-1153-AD9BD579F3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Development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FF0E407D-6FEC-73DB-E3ED-373C3E04D9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F02B5ED8-4E99-B921-29B8-E24BA0BA65A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8;g39b820398c8_0_270">
            <a:extLst>
              <a:ext uri="{FF2B5EF4-FFF2-40B4-BE49-F238E27FC236}">
                <a16:creationId xmlns:a16="http://schemas.microsoft.com/office/drawing/2014/main" id="{8FD396CB-15D9-BB8B-F84E-C6C0309FFC93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Block </a:t>
            </a:r>
            <a:r>
              <a:rPr lang="pt-BR" sz="2400" dirty="0" err="1"/>
              <a:t>Diagram</a:t>
            </a:r>
            <a:r>
              <a:rPr lang="pt-BR" sz="2400" dirty="0"/>
              <a:t>: </a:t>
            </a:r>
            <a:r>
              <a:rPr lang="pt-BR" sz="2400" dirty="0" err="1"/>
              <a:t>Zedboard</a:t>
            </a:r>
            <a:r>
              <a:rPr lang="pt-BR" sz="2400" dirty="0"/>
              <a:t> ZYNQ-7000</a:t>
            </a:r>
          </a:p>
        </p:txBody>
      </p:sp>
    </p:spTree>
    <p:extLst>
      <p:ext uri="{BB962C8B-B14F-4D97-AF65-F5344CB8AC3E}">
        <p14:creationId xmlns:p14="http://schemas.microsoft.com/office/powerpoint/2010/main" val="56257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9EB9134F-80EA-91EF-97C3-3AE9BAF72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778D0D9F-E448-099C-D5C9-97590C9DE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Development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19D5C5E0-C11A-27CB-18C8-C3F8AFC889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ECA40AB2-4326-F120-C9CF-91F1D89559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8;g39b820398c8_0_270">
            <a:extLst>
              <a:ext uri="{FF2B5EF4-FFF2-40B4-BE49-F238E27FC236}">
                <a16:creationId xmlns:a16="http://schemas.microsoft.com/office/drawing/2014/main" id="{C0787C2E-4CD3-C5E3-585D-C3CECE7F225E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Block </a:t>
            </a:r>
            <a:r>
              <a:rPr lang="pt-BR" sz="2400" dirty="0" err="1"/>
              <a:t>Diagram</a:t>
            </a:r>
            <a:r>
              <a:rPr lang="pt-BR" sz="2400" dirty="0"/>
              <a:t>: </a:t>
            </a:r>
            <a:r>
              <a:rPr lang="pt-BR" sz="2400" dirty="0" err="1"/>
              <a:t>Zynq</a:t>
            </a:r>
            <a:r>
              <a:rPr lang="pt-BR" sz="2400" dirty="0"/>
              <a:t> </a:t>
            </a:r>
            <a:r>
              <a:rPr lang="pt-BR" sz="2400" dirty="0" err="1"/>
              <a:t>UltraScale</a:t>
            </a:r>
            <a:r>
              <a:rPr lang="pt-BR" sz="2400" dirty="0"/>
              <a:t>+ ZCU104 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A5BD7268-E329-FC16-97A9-B7DA2F184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380" y="1926856"/>
            <a:ext cx="12224380" cy="34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84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9b820398c8_0_643"/>
          <p:cNvSpPr txBox="1">
            <a:spLocks noGrp="1"/>
          </p:cNvSpPr>
          <p:nvPr>
            <p:ph type="title"/>
          </p:nvPr>
        </p:nvSpPr>
        <p:spPr>
          <a:xfrm>
            <a:off x="4704200" y="2643625"/>
            <a:ext cx="5514900" cy="1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pt-BR" dirty="0" err="1"/>
              <a:t>Results</a:t>
            </a:r>
            <a:endParaRPr dirty="0"/>
          </a:p>
        </p:txBody>
      </p:sp>
      <p:sp>
        <p:nvSpPr>
          <p:cNvPr id="367" name="Google Shape;367;g39b820398c8_0_64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68" name="Google Shape;368;g39b820398c8_0_6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5442" y="309567"/>
            <a:ext cx="731600" cy="7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3040F91B-B231-3C4F-C00E-3AC4D1D39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C47A1F40-C9B4-21FC-9DA2-65B98BB61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B7BEDD64-9E2C-0E15-8BF0-DCE125E102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CDADFE00-A379-1D6C-CF19-38DF6E9FD8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3;g38e22120fd0_0_0">
            <a:extLst>
              <a:ext uri="{FF2B5EF4-FFF2-40B4-BE49-F238E27FC236}">
                <a16:creationId xmlns:a16="http://schemas.microsoft.com/office/drawing/2014/main" id="{C50D97AA-D79D-452E-AA40-1345EB0666E8}"/>
              </a:ext>
            </a:extLst>
          </p:cNvPr>
          <p:cNvSpPr txBox="1">
            <a:spLocks/>
          </p:cNvSpPr>
          <p:nvPr/>
        </p:nvSpPr>
        <p:spPr>
          <a:xfrm>
            <a:off x="905985" y="1738783"/>
            <a:ext cx="10838332" cy="443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Execution Time: time required to complete the Double SHA-256 computation of one block, measured in seconds.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Estimated </a:t>
            </a:r>
            <a:r>
              <a:rPr lang="en-US" dirty="0" err="1"/>
              <a:t>Hashrate</a:t>
            </a:r>
            <a:r>
              <a:rPr lang="en-US" dirty="0"/>
              <a:t>: number of hashes computed per second, estimated from the execution time of one mining cycle for a single nonce.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Logic Resource Usage: FPGA resources consumed during synthesis and implementation, including LUTs, FFs, and BRAMs.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Maximum Operating Frequency (Fmax): maximum achievable clock frequency for the synthesized IP, reported after implementation.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Energy Efficiency: ratio between obtained </a:t>
            </a:r>
            <a:r>
              <a:rPr lang="en-US" dirty="0" err="1"/>
              <a:t>hashrate</a:t>
            </a:r>
            <a:r>
              <a:rPr lang="en-US" dirty="0"/>
              <a:t> and estimated platform power consumption, measured in H/s per Watt.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Performance Gain: ratio between software and hardware execution times, expressed as a speedup factor (e.g., 10×).</a:t>
            </a:r>
          </a:p>
        </p:txBody>
      </p:sp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C26521BB-099C-5D90-B7F8-50D85081FC32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err="1"/>
              <a:t>Evaluation</a:t>
            </a:r>
            <a:r>
              <a:rPr lang="pt-BR" sz="2400" dirty="0"/>
              <a:t> </a:t>
            </a:r>
            <a:r>
              <a:rPr lang="pt-BR" sz="2400" dirty="0" err="1"/>
              <a:t>Metrics</a:t>
            </a:r>
            <a:r>
              <a:rPr lang="pt-BR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167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1B227C1B-E804-4EDC-69DC-8383508F9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2680808C-AB9A-5348-CE5C-8DBF01A7A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r>
              <a:rPr lang="pt-BR" dirty="0"/>
              <a:t>: </a:t>
            </a:r>
            <a:r>
              <a:rPr lang="pt-BR" dirty="0" err="1"/>
              <a:t>Zedboard</a:t>
            </a:r>
            <a:r>
              <a:rPr lang="pt-BR" dirty="0"/>
              <a:t> ZYNQ-7000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B50ECD44-FEAD-C90B-D2F3-7B7DBB715E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CE23E261-5ED7-4E0C-474E-1F1C11184C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9161A80-C613-7C9E-5ECB-D82914C31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1303367"/>
            <a:ext cx="6858000" cy="47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5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3C7C5DE-98A5-E1A4-6D4C-6248707F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011C056D-E0CD-1315-F7DC-F5A94CAF86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ED363C50-CD16-B605-8EC8-C2E41CE6BC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570DC0EB-8255-1C14-90F9-D41DE73E4F86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3354659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err="1"/>
              <a:t>Utilization</a:t>
            </a:r>
            <a:r>
              <a:rPr lang="pt-BR" sz="2400" dirty="0"/>
              <a:t>:</a:t>
            </a: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607AFC88-9F02-56E8-CB1E-DDD10AE62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05" y="1690825"/>
            <a:ext cx="4387315" cy="2551175"/>
          </a:xfrm>
          <a:prstGeom prst="rect">
            <a:avLst/>
          </a:prstGeom>
        </p:spPr>
      </p:pic>
      <p:pic>
        <p:nvPicPr>
          <p:cNvPr id="5" name="Imagem 4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8592452-B155-45A1-F772-81815BABD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42000"/>
            <a:ext cx="8361556" cy="1934825"/>
          </a:xfrm>
          <a:prstGeom prst="rect">
            <a:avLst/>
          </a:prstGeom>
        </p:spPr>
      </p:pic>
      <p:sp>
        <p:nvSpPr>
          <p:cNvPr id="8" name="Google Shape;128;g39b820398c8_0_270">
            <a:extLst>
              <a:ext uri="{FF2B5EF4-FFF2-40B4-BE49-F238E27FC236}">
                <a16:creationId xmlns:a16="http://schemas.microsoft.com/office/drawing/2014/main" id="{BE5F2B81-A945-C93A-5B94-55F428EAA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r>
              <a:rPr lang="pt-BR" dirty="0"/>
              <a:t>: </a:t>
            </a:r>
            <a:r>
              <a:rPr lang="pt-BR" dirty="0" err="1"/>
              <a:t>Zedboard</a:t>
            </a:r>
            <a:r>
              <a:rPr lang="pt-BR" dirty="0"/>
              <a:t> ZYNQ-7000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85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e22120fd0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Introduction</a:t>
            </a:r>
            <a:endParaRPr dirty="0"/>
          </a:p>
        </p:txBody>
      </p:sp>
      <p:sp>
        <p:nvSpPr>
          <p:cNvPr id="113" name="Google Shape;113;g38e22120fd0_0_0"/>
          <p:cNvSpPr txBox="1">
            <a:spLocks noGrp="1"/>
          </p:cNvSpPr>
          <p:nvPr>
            <p:ph type="body" idx="1"/>
          </p:nvPr>
        </p:nvSpPr>
        <p:spPr>
          <a:xfrm>
            <a:off x="862916" y="1402821"/>
            <a:ext cx="10990829" cy="183103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b="1" dirty="0"/>
              <a:t>Bitcoin</a:t>
            </a:r>
            <a:r>
              <a:rPr lang="en-US" dirty="0"/>
              <a:t> relies on the </a:t>
            </a:r>
            <a:r>
              <a:rPr lang="en-US" b="1" dirty="0"/>
              <a:t>Double SHA-256</a:t>
            </a:r>
            <a:r>
              <a:rPr lang="en-US" dirty="0"/>
              <a:t> algorithm to ensure </a:t>
            </a:r>
            <a:r>
              <a:rPr lang="en-US" b="1" dirty="0"/>
              <a:t>block integrity</a:t>
            </a:r>
            <a:r>
              <a:rPr lang="en-US" dirty="0"/>
              <a:t>.</a:t>
            </a:r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This algorithm demands </a:t>
            </a:r>
            <a:r>
              <a:rPr lang="en-US" b="1" dirty="0"/>
              <a:t>high computational power and energy</a:t>
            </a:r>
            <a:r>
              <a:rPr lang="en-US" dirty="0"/>
              <a:t>.</a:t>
            </a:r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FPGAs offer </a:t>
            </a:r>
            <a:r>
              <a:rPr lang="en-US" b="1" dirty="0"/>
              <a:t>reconfigurability and lower energy consumption</a:t>
            </a:r>
            <a:r>
              <a:rPr lang="en-US" dirty="0"/>
              <a:t>.</a:t>
            </a:r>
          </a:p>
        </p:txBody>
      </p:sp>
      <p:pic>
        <p:nvPicPr>
          <p:cNvPr id="114" name="Google Shape;114;g38e22120fd0_0_0"/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8e22120fd0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2;g38e22120fd0_0_0">
            <a:extLst>
              <a:ext uri="{FF2B5EF4-FFF2-40B4-BE49-F238E27FC236}">
                <a16:creationId xmlns:a16="http://schemas.microsoft.com/office/drawing/2014/main" id="{24B92C3E-AD19-0C00-D178-4F0F77F83BF8}"/>
              </a:ext>
            </a:extLst>
          </p:cNvPr>
          <p:cNvSpPr txBox="1">
            <a:spLocks/>
          </p:cNvSpPr>
          <p:nvPr/>
        </p:nvSpPr>
        <p:spPr>
          <a:xfrm>
            <a:off x="862917" y="291557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Research Problem</a:t>
            </a:r>
            <a:endParaRPr lang="pt-BR" dirty="0"/>
          </a:p>
        </p:txBody>
      </p:sp>
      <p:sp>
        <p:nvSpPr>
          <p:cNvPr id="3" name="Google Shape;113;g38e22120fd0_0_0">
            <a:extLst>
              <a:ext uri="{FF2B5EF4-FFF2-40B4-BE49-F238E27FC236}">
                <a16:creationId xmlns:a16="http://schemas.microsoft.com/office/drawing/2014/main" id="{2659D308-3CC6-16FD-EFE9-91AFB2F18C34}"/>
              </a:ext>
            </a:extLst>
          </p:cNvPr>
          <p:cNvSpPr txBox="1">
            <a:spLocks/>
          </p:cNvSpPr>
          <p:nvPr/>
        </p:nvSpPr>
        <p:spPr>
          <a:xfrm>
            <a:off x="862917" y="3922988"/>
            <a:ext cx="10881400" cy="225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pc="100" dirty="0"/>
              <a:t>Develop an </a:t>
            </a:r>
            <a:r>
              <a:rPr lang="en-US" b="1" spc="100" dirty="0"/>
              <a:t>HLS-based architecture</a:t>
            </a:r>
            <a:r>
              <a:rPr lang="en-US" spc="100" dirty="0"/>
              <a:t> capable of performing the complete Double SHA-256 computation on FPGA using already mined blocks.</a:t>
            </a:r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spc="100" dirty="0"/>
              <a:t>Evaluate the performance of the FPGA solution on </a:t>
            </a:r>
            <a:r>
              <a:rPr lang="en-US" b="1" spc="100" dirty="0" err="1"/>
              <a:t>ZedBoard</a:t>
            </a:r>
            <a:r>
              <a:rPr lang="en-US" spc="100" dirty="0"/>
              <a:t> and </a:t>
            </a:r>
            <a:r>
              <a:rPr lang="en-US" b="1" spc="100" dirty="0"/>
              <a:t>ZCU104</a:t>
            </a:r>
            <a:r>
              <a:rPr lang="en-US" spc="100" dirty="0"/>
              <a:t> platforms, comparing the </a:t>
            </a:r>
            <a:r>
              <a:rPr lang="en-US" b="1" spc="100" dirty="0"/>
              <a:t>ARM CPU</a:t>
            </a:r>
            <a:r>
              <a:rPr lang="en-US" spc="100" dirty="0"/>
              <a:t> with the programmable logic accelerator.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BE564A6C-9CB9-9146-541D-94F89D148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86ED417A-EA33-3939-35EE-E9C4991EB8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2862C018-AC59-2F77-7907-C6B70A98B1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637CEE24-15A6-629D-C8DA-18743D11A114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3354659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err="1"/>
              <a:t>Execution</a:t>
            </a:r>
            <a:r>
              <a:rPr lang="pt-BR" sz="2400" dirty="0"/>
              <a:t>:</a:t>
            </a:r>
          </a:p>
        </p:txBody>
      </p:sp>
      <p:sp>
        <p:nvSpPr>
          <p:cNvPr id="9" name="Google Shape;128;g39b820398c8_0_270">
            <a:extLst>
              <a:ext uri="{FF2B5EF4-FFF2-40B4-BE49-F238E27FC236}">
                <a16:creationId xmlns:a16="http://schemas.microsoft.com/office/drawing/2014/main" id="{387DCE99-98DC-E331-0F5F-2FAECD29DB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r>
              <a:rPr lang="pt-BR" dirty="0"/>
              <a:t>: </a:t>
            </a:r>
            <a:r>
              <a:rPr lang="pt-BR" dirty="0" err="1"/>
              <a:t>Zedboard</a:t>
            </a:r>
            <a:r>
              <a:rPr lang="pt-BR" dirty="0"/>
              <a:t> ZYNQ-7000</a:t>
            </a:r>
            <a:endParaRPr dirty="0"/>
          </a:p>
        </p:txBody>
      </p:sp>
      <p:pic>
        <p:nvPicPr>
          <p:cNvPr id="5" name="Imagem 4" descr="Circuito eletrônico em superfície de madeira&#10;&#10;O conteúdo gerado por IA pode estar incorreto.">
            <a:extLst>
              <a:ext uri="{FF2B5EF4-FFF2-40B4-BE49-F238E27FC236}">
                <a16:creationId xmlns:a16="http://schemas.microsoft.com/office/drawing/2014/main" id="{A44281B8-2E54-3CDB-D878-4C8F3DFC6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73706"/>
            <a:ext cx="7326041" cy="4117681"/>
          </a:xfrm>
          <a:prstGeom prst="rect">
            <a:avLst/>
          </a:prstGeom>
        </p:spPr>
      </p:pic>
      <p:pic>
        <p:nvPicPr>
          <p:cNvPr id="8" name="Imagem 7" descr="Celular com tela ligada&#10;&#10;O conteúdo gerado por IA pode estar incorreto.">
            <a:extLst>
              <a:ext uri="{FF2B5EF4-FFF2-40B4-BE49-F238E27FC236}">
                <a16:creationId xmlns:a16="http://schemas.microsoft.com/office/drawing/2014/main" id="{7844CC3A-EB59-F043-BE6B-032AAA6A4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195" y="1807533"/>
            <a:ext cx="2537090" cy="40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9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2C9E7C86-CB7A-5184-A9E5-A3B9EEA2B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F92309F2-22E9-92E9-9C09-4B101F3FB5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2639A2F3-CC01-80DF-45DF-3156A7153C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03441391-A143-770B-F39C-F5B202055904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3354659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Terminal:</a:t>
            </a: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5017861C-247B-6219-8842-D9F46720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184" y="1690824"/>
            <a:ext cx="5005430" cy="4403119"/>
          </a:xfrm>
          <a:prstGeom prst="rect">
            <a:avLst/>
          </a:prstGeom>
        </p:spPr>
      </p:pic>
      <p:sp>
        <p:nvSpPr>
          <p:cNvPr id="8" name="Google Shape;128;g39b820398c8_0_270">
            <a:extLst>
              <a:ext uri="{FF2B5EF4-FFF2-40B4-BE49-F238E27FC236}">
                <a16:creationId xmlns:a16="http://schemas.microsoft.com/office/drawing/2014/main" id="{3EDBFA47-1F14-A114-2980-8551EC6B1F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r>
              <a:rPr lang="pt-BR" dirty="0"/>
              <a:t>: </a:t>
            </a:r>
            <a:r>
              <a:rPr lang="pt-BR" dirty="0" err="1"/>
              <a:t>Zedboard</a:t>
            </a:r>
            <a:r>
              <a:rPr lang="pt-BR" dirty="0"/>
              <a:t> ZYNQ-7000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58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AF542FB4-1757-430D-0129-9F0DF2030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DE421C9C-F540-3A52-3C00-938EBAB585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r>
              <a:rPr lang="pt-BR" dirty="0"/>
              <a:t>: </a:t>
            </a:r>
            <a:r>
              <a:rPr lang="pt-BR" dirty="0" err="1"/>
              <a:t>Zynq</a:t>
            </a:r>
            <a:r>
              <a:rPr lang="pt-BR" dirty="0"/>
              <a:t> </a:t>
            </a:r>
            <a:r>
              <a:rPr lang="pt-BR" dirty="0" err="1"/>
              <a:t>UltraScale</a:t>
            </a:r>
            <a:r>
              <a:rPr lang="pt-BR" dirty="0"/>
              <a:t>+ ZCU104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EC1492D1-DFB9-A358-D9E2-525901E53C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8F1ED3E1-34B6-189D-CEAC-49AD397699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9F0B8EB3-593D-4FD9-BA5B-7F1F5A5ED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865" y="980017"/>
            <a:ext cx="5658270" cy="60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1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569C0942-C528-1A30-FB78-CD6E8122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A4C89B40-18CD-8E35-0AB4-3C498740A9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C90C940C-A7F5-D27E-D7F3-9B86E98989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8C04836C-49BC-A977-5E0F-15A4278569B9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4176082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err="1"/>
              <a:t>Utilization</a:t>
            </a:r>
            <a:r>
              <a:rPr lang="pt-BR" sz="2400" dirty="0"/>
              <a:t>:</a:t>
            </a:r>
          </a:p>
        </p:txBody>
      </p:sp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3E0F21AB-4843-4D46-36AD-604FB08F9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773706"/>
            <a:ext cx="4313663" cy="2520635"/>
          </a:xfrm>
          <a:prstGeom prst="rect">
            <a:avLst/>
          </a:prstGeom>
        </p:spPr>
      </p:pic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105FBCB5-268E-EE02-BC5E-C52292F08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4251967"/>
            <a:ext cx="8138533" cy="1841977"/>
          </a:xfrm>
          <a:prstGeom prst="rect">
            <a:avLst/>
          </a:prstGeom>
        </p:spPr>
      </p:pic>
      <p:sp>
        <p:nvSpPr>
          <p:cNvPr id="9" name="Google Shape;128;g39b820398c8_0_270">
            <a:extLst>
              <a:ext uri="{FF2B5EF4-FFF2-40B4-BE49-F238E27FC236}">
                <a16:creationId xmlns:a16="http://schemas.microsoft.com/office/drawing/2014/main" id="{95A7563B-1560-B204-DD41-914382057B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r>
              <a:rPr lang="pt-BR" dirty="0"/>
              <a:t>: </a:t>
            </a:r>
            <a:r>
              <a:rPr lang="pt-BR" dirty="0" err="1"/>
              <a:t>Zynq</a:t>
            </a:r>
            <a:r>
              <a:rPr lang="pt-BR" dirty="0"/>
              <a:t> </a:t>
            </a:r>
            <a:r>
              <a:rPr lang="pt-BR" dirty="0" err="1"/>
              <a:t>UltraScale</a:t>
            </a:r>
            <a:r>
              <a:rPr lang="pt-BR" dirty="0"/>
              <a:t>+ ZCU104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491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0DAA29EA-E0D5-26F8-5556-7974AA7A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68DB1229-402C-655C-A2C6-E847DF130C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E8037B55-DE41-06AF-8AE4-E62F520D0B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42D539D2-092C-12B4-9079-F5D156B28C73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4176082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err="1"/>
              <a:t>Execution</a:t>
            </a:r>
            <a:r>
              <a:rPr lang="pt-BR" sz="2400" dirty="0"/>
              <a:t>:</a:t>
            </a:r>
          </a:p>
        </p:txBody>
      </p:sp>
      <p:sp>
        <p:nvSpPr>
          <p:cNvPr id="9" name="Google Shape;128;g39b820398c8_0_270">
            <a:extLst>
              <a:ext uri="{FF2B5EF4-FFF2-40B4-BE49-F238E27FC236}">
                <a16:creationId xmlns:a16="http://schemas.microsoft.com/office/drawing/2014/main" id="{F5FBC263-4D66-3FAD-D6BC-76BD9BA7B3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r>
              <a:rPr lang="pt-BR" dirty="0"/>
              <a:t>: </a:t>
            </a:r>
            <a:r>
              <a:rPr lang="pt-BR" dirty="0" err="1"/>
              <a:t>Zynq</a:t>
            </a:r>
            <a:r>
              <a:rPr lang="pt-BR" dirty="0"/>
              <a:t> </a:t>
            </a:r>
            <a:r>
              <a:rPr lang="pt-BR" dirty="0" err="1"/>
              <a:t>UltraScale</a:t>
            </a:r>
            <a:r>
              <a:rPr lang="pt-BR" dirty="0"/>
              <a:t>+ ZCU104</a:t>
            </a:r>
            <a:endParaRPr dirty="0"/>
          </a:p>
        </p:txBody>
      </p:sp>
      <p:pic>
        <p:nvPicPr>
          <p:cNvPr id="6" name="Imagem 5" descr="Uma imagem contendo eletrônico, circuito&#10;&#10;O conteúdo gerado por IA pode estar incorreto.">
            <a:extLst>
              <a:ext uri="{FF2B5EF4-FFF2-40B4-BE49-F238E27FC236}">
                <a16:creationId xmlns:a16="http://schemas.microsoft.com/office/drawing/2014/main" id="{8B07CF24-E442-441D-1D84-DEBA4B1F8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07533"/>
            <a:ext cx="5107973" cy="4286411"/>
          </a:xfrm>
          <a:prstGeom prst="rect">
            <a:avLst/>
          </a:prstGeom>
        </p:spPr>
      </p:pic>
      <p:pic>
        <p:nvPicPr>
          <p:cNvPr id="8" name="Imagem 7" descr="Tela de telefone celular com letras&#10;&#10;O conteúdo gerado por IA pode estar incorreto.">
            <a:extLst>
              <a:ext uri="{FF2B5EF4-FFF2-40B4-BE49-F238E27FC236}">
                <a16:creationId xmlns:a16="http://schemas.microsoft.com/office/drawing/2014/main" id="{3B62ACBE-F59F-DEE6-0AC7-AEADF7224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634" y="1773706"/>
            <a:ext cx="2928083" cy="43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2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0AC637C9-99FE-E26B-DABA-7FB5F9DA5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94369188-B918-7F31-FFBB-DB88F04E7C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40DC54A2-07B5-4FA8-04D0-7907B3D6C20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CBC0E626-6E9E-F5BE-2E6F-DD375D612011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4176082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Terminal:</a:t>
            </a:r>
          </a:p>
        </p:txBody>
      </p:sp>
      <p:sp>
        <p:nvSpPr>
          <p:cNvPr id="9" name="Google Shape;128;g39b820398c8_0_270">
            <a:extLst>
              <a:ext uri="{FF2B5EF4-FFF2-40B4-BE49-F238E27FC236}">
                <a16:creationId xmlns:a16="http://schemas.microsoft.com/office/drawing/2014/main" id="{8D272E96-A23F-D3AE-6ADA-1598CE5F9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r>
              <a:rPr lang="pt-BR" dirty="0"/>
              <a:t>: </a:t>
            </a:r>
            <a:r>
              <a:rPr lang="pt-BR" dirty="0" err="1"/>
              <a:t>Zynq</a:t>
            </a:r>
            <a:r>
              <a:rPr lang="pt-BR" dirty="0"/>
              <a:t> </a:t>
            </a:r>
            <a:r>
              <a:rPr lang="pt-BR" dirty="0" err="1"/>
              <a:t>UltraScale</a:t>
            </a:r>
            <a:r>
              <a:rPr lang="pt-BR" dirty="0"/>
              <a:t>+ ZCU104</a:t>
            </a:r>
            <a:endParaRPr dirty="0"/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F7170574-1539-452E-334A-EC98AC873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617" y="1690825"/>
            <a:ext cx="4502766" cy="44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7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EB4DA60A-DEBB-BD30-B286-E90A914D3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CA847A80-51AD-72A8-46E2-C36E1B8FEA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8BFB985A-4412-0E4A-42D3-3528961F84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897AC1F0-B8D1-F834-2BBD-B2A21CBDE2F3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4176082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referency</a:t>
            </a:r>
            <a:r>
              <a:rPr lang="pt-BR" sz="2400" dirty="0"/>
              <a:t>:</a:t>
            </a:r>
          </a:p>
        </p:txBody>
      </p:sp>
      <p:sp>
        <p:nvSpPr>
          <p:cNvPr id="9" name="Google Shape;128;g39b820398c8_0_270">
            <a:extLst>
              <a:ext uri="{FF2B5EF4-FFF2-40B4-BE49-F238E27FC236}">
                <a16:creationId xmlns:a16="http://schemas.microsoft.com/office/drawing/2014/main" id="{B0B8B553-1E78-CBAD-94AD-E9232B426A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r>
              <a:rPr lang="pt-BR" dirty="0"/>
              <a:t>: CPU x86-64 </a:t>
            </a:r>
            <a:r>
              <a:rPr lang="pt-BR" dirty="0" err="1"/>
              <a:t>Ryzen</a:t>
            </a:r>
            <a:r>
              <a:rPr lang="pt-BR" dirty="0"/>
              <a:t> 7 5800x3D</a:t>
            </a:r>
            <a:endParaRPr dirty="0"/>
          </a:p>
        </p:txBody>
      </p:sp>
      <p:pic>
        <p:nvPicPr>
          <p:cNvPr id="4" name="Imagem 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C491AE2B-077A-2F18-34F7-F13FF8866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134" y="1548213"/>
            <a:ext cx="4545731" cy="45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18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2260F8E5-7AE0-A917-7228-354D72A75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B515AAAD-1BB5-8E6B-713A-F7BCC7EE3E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DA70D020-C851-413B-4FA2-B81AD54F41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2F405EF0-9D76-B21F-9F13-F212469DBD47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4176082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err="1"/>
              <a:t>with</a:t>
            </a:r>
            <a:r>
              <a:rPr lang="pt-BR" sz="2400" dirty="0"/>
              <a:t> </a:t>
            </a:r>
            <a:r>
              <a:rPr lang="pt-BR" sz="2400" dirty="0" err="1"/>
              <a:t>referency</a:t>
            </a:r>
            <a:r>
              <a:rPr lang="pt-BR" sz="2400" dirty="0"/>
              <a:t>:</a:t>
            </a:r>
          </a:p>
        </p:txBody>
      </p:sp>
      <p:sp>
        <p:nvSpPr>
          <p:cNvPr id="9" name="Google Shape;128;g39b820398c8_0_270">
            <a:extLst>
              <a:ext uri="{FF2B5EF4-FFF2-40B4-BE49-F238E27FC236}">
                <a16:creationId xmlns:a16="http://schemas.microsoft.com/office/drawing/2014/main" id="{1F441BB1-CCBC-CCBB-B250-9C5B1F7183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r>
              <a:rPr lang="pt-BR" dirty="0"/>
              <a:t>: CPU x86-64 </a:t>
            </a:r>
            <a:r>
              <a:rPr lang="pt-BR" dirty="0" err="1"/>
              <a:t>Ryzen</a:t>
            </a:r>
            <a:r>
              <a:rPr lang="pt-BR" dirty="0"/>
              <a:t> 7 5800x3D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01C8E9-082C-BC7B-8C6E-18E1C7522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07533"/>
            <a:ext cx="5964448" cy="3160969"/>
          </a:xfrm>
          <a:prstGeom prst="rect">
            <a:avLst/>
          </a:prstGeom>
        </p:spPr>
      </p:pic>
      <p:sp>
        <p:nvSpPr>
          <p:cNvPr id="6" name="Google Shape;113;g38e22120fd0_0_0">
            <a:extLst>
              <a:ext uri="{FF2B5EF4-FFF2-40B4-BE49-F238E27FC236}">
                <a16:creationId xmlns:a16="http://schemas.microsoft.com/office/drawing/2014/main" id="{F707E5C3-3263-096E-D829-237DB46FE40C}"/>
              </a:ext>
            </a:extLst>
          </p:cNvPr>
          <p:cNvSpPr txBox="1">
            <a:spLocks/>
          </p:cNvSpPr>
          <p:nvPr/>
        </p:nvSpPr>
        <p:spPr>
          <a:xfrm>
            <a:off x="6802648" y="1773706"/>
            <a:ext cx="5389351" cy="4158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bg2"/>
              </a:buClr>
              <a:buSzPct val="75000"/>
              <a:buNone/>
            </a:pPr>
            <a:r>
              <a:rPr lang="en-US" sz="1800" dirty="0"/>
              <a:t>TDP – Thermal Design Power:</a:t>
            </a:r>
          </a:p>
          <a:p>
            <a:pPr marL="114300" indent="0">
              <a:buClr>
                <a:schemeClr val="bg2"/>
              </a:buClr>
              <a:buSzPct val="75000"/>
              <a:buNone/>
            </a:pPr>
            <a:r>
              <a:rPr lang="en-US" sz="1800" dirty="0"/>
              <a:t>Indicates the maximum heat generated by a processor or electronic component under normal operation.</a:t>
            </a:r>
          </a:p>
          <a:p>
            <a:pPr marL="114300" indent="0">
              <a:buClr>
                <a:schemeClr val="bg2"/>
              </a:buClr>
              <a:buSzPct val="75000"/>
              <a:buNone/>
            </a:pPr>
            <a:r>
              <a:rPr lang="en-US" sz="1800" dirty="0"/>
              <a:t>Considered value for this analysis: 105 W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51960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447E9267-19D4-30FA-669E-0CE2BCB46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197F9560-7EA0-4C80-79BC-FE5D4B3D03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19F4D7AD-8FB2-63B4-D2AE-66DD756958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DD5F52E7-EF9D-ECDF-996C-35305145D48B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4176082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Terminal:</a:t>
            </a:r>
          </a:p>
        </p:txBody>
      </p:sp>
      <p:sp>
        <p:nvSpPr>
          <p:cNvPr id="9" name="Google Shape;128;g39b820398c8_0_270">
            <a:extLst>
              <a:ext uri="{FF2B5EF4-FFF2-40B4-BE49-F238E27FC236}">
                <a16:creationId xmlns:a16="http://schemas.microsoft.com/office/drawing/2014/main" id="{D49BA8AB-1C16-572A-F694-9230CED33B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Results</a:t>
            </a:r>
            <a:r>
              <a:rPr lang="pt-BR" dirty="0"/>
              <a:t>: CPU x86-64 </a:t>
            </a:r>
            <a:r>
              <a:rPr lang="pt-BR" dirty="0" err="1"/>
              <a:t>Ryzen</a:t>
            </a:r>
            <a:r>
              <a:rPr lang="pt-BR" dirty="0"/>
              <a:t> 7 5800x3D</a:t>
            </a:r>
            <a:endParaRPr dirty="0"/>
          </a:p>
        </p:txBody>
      </p:sp>
      <p:pic>
        <p:nvPicPr>
          <p:cNvPr id="3" name="Imagem 2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7E112FA2-2704-09D9-F7E8-9B84D3EE4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162" y="1773706"/>
            <a:ext cx="8425676" cy="31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92ABC8EA-0DAB-034F-8B95-3C58AE035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626C7CFD-3CCF-08F5-EA8D-364ACA3F9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Comparative</a:t>
            </a:r>
            <a:r>
              <a:rPr lang="pt-BR" dirty="0"/>
              <a:t> </a:t>
            </a:r>
            <a:r>
              <a:rPr lang="en-US" dirty="0"/>
              <a:t>Results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9F03AA51-588C-D399-C42A-35DDB166D4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65049AB9-E5FE-5B85-0F52-9EE7EF45E4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C308596D-A120-B1AE-B72D-D924EBAC407D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FPGA </a:t>
            </a:r>
            <a:r>
              <a:rPr lang="pt-BR" sz="2400" dirty="0" err="1"/>
              <a:t>Resource</a:t>
            </a:r>
            <a:r>
              <a:rPr lang="pt-BR" sz="2400" dirty="0"/>
              <a:t> </a:t>
            </a:r>
            <a:r>
              <a:rPr lang="pt-BR" sz="2400" dirty="0" err="1"/>
              <a:t>Utilization</a:t>
            </a:r>
            <a:r>
              <a:rPr lang="pt-BR" sz="2400" dirty="0"/>
              <a:t> (%):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9443AE-ED1F-1781-DF77-5E68F088E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533" y="1841415"/>
            <a:ext cx="7130933" cy="418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9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b820398c8_0_514"/>
          <p:cNvSpPr txBox="1">
            <a:spLocks noGrp="1"/>
          </p:cNvSpPr>
          <p:nvPr>
            <p:ph type="title"/>
          </p:nvPr>
        </p:nvSpPr>
        <p:spPr>
          <a:xfrm>
            <a:off x="4704200" y="2643625"/>
            <a:ext cx="5514900" cy="1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pt-BR" dirty="0"/>
              <a:t>Background</a:t>
            </a:r>
            <a:endParaRPr dirty="0"/>
          </a:p>
        </p:txBody>
      </p:sp>
      <p:sp>
        <p:nvSpPr>
          <p:cNvPr id="137" name="Google Shape;137;g39b820398c8_0_51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42EFC6AD-29BB-0193-F533-040F7919C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5A5DC953-7291-EB27-DA21-A4B5CD584E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Comparative</a:t>
            </a:r>
            <a:r>
              <a:rPr lang="pt-BR" dirty="0"/>
              <a:t> </a:t>
            </a:r>
            <a:r>
              <a:rPr lang="en-US" dirty="0"/>
              <a:t>Results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B4B16F81-7F22-4469-1A90-D85E61EB28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BDDF1003-7407-5201-C9F4-63EE092193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92C448D6-F2FA-FF57-989B-C4D1715AF617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Performance</a:t>
            </a:r>
            <a:r>
              <a:rPr lang="pt-BR" sz="2400" dirty="0"/>
              <a:t>:</a:t>
            </a:r>
          </a:p>
        </p:txBody>
      </p:sp>
      <p:pic>
        <p:nvPicPr>
          <p:cNvPr id="4" name="Imagem 3" descr="Gráfico, Gráfico de cascata&#10;&#10;O conteúdo gerado por IA pode estar incorreto.">
            <a:extLst>
              <a:ext uri="{FF2B5EF4-FFF2-40B4-BE49-F238E27FC236}">
                <a16:creationId xmlns:a16="http://schemas.microsoft.com/office/drawing/2014/main" id="{E61499AB-390E-3D8E-CE86-4E1D30CE4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636" y="1824637"/>
            <a:ext cx="7876728" cy="41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4093E8DB-2F6F-080A-899F-741E1E9A0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A42C09E4-45C7-9E25-DA84-866BEA86C3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Comparative</a:t>
            </a:r>
            <a:r>
              <a:rPr lang="pt-BR" dirty="0"/>
              <a:t> </a:t>
            </a:r>
            <a:r>
              <a:rPr lang="en-US" dirty="0"/>
              <a:t>Results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71529490-3212-DCC2-681C-17E96D6AD2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5059D6E9-43E1-E913-9EAC-D88E452A29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55E8FE8B-8E2A-1138-3FFA-24A19DC23EA6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Energy </a:t>
            </a:r>
            <a:r>
              <a:rPr lang="pt-BR" sz="2400" dirty="0" err="1"/>
              <a:t>Efficiency</a:t>
            </a:r>
            <a:r>
              <a:rPr lang="pt-BR" sz="2400" dirty="0"/>
              <a:t> (H/W):</a:t>
            </a:r>
          </a:p>
        </p:txBody>
      </p:sp>
      <p:pic>
        <p:nvPicPr>
          <p:cNvPr id="5" name="Imagem 4" descr="Gráfico, Gráfico de cascata&#10;&#10;O conteúdo gerado por IA pode estar incorreto.">
            <a:extLst>
              <a:ext uri="{FF2B5EF4-FFF2-40B4-BE49-F238E27FC236}">
                <a16:creationId xmlns:a16="http://schemas.microsoft.com/office/drawing/2014/main" id="{8EA0B61E-ED48-728E-97A6-F73DCE0A5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504" y="1740800"/>
            <a:ext cx="7762991" cy="435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59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9b820398c8_0_649"/>
          <p:cNvSpPr txBox="1">
            <a:spLocks noGrp="1"/>
          </p:cNvSpPr>
          <p:nvPr>
            <p:ph type="title"/>
          </p:nvPr>
        </p:nvSpPr>
        <p:spPr>
          <a:xfrm>
            <a:off x="4704200" y="2643625"/>
            <a:ext cx="5514900" cy="1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pt-BR" dirty="0" err="1"/>
              <a:t>Conclusion</a:t>
            </a:r>
            <a:endParaRPr dirty="0"/>
          </a:p>
        </p:txBody>
      </p:sp>
      <p:sp>
        <p:nvSpPr>
          <p:cNvPr id="411" name="Google Shape;411;g39b820398c8_0_64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12" name="Google Shape;412;g39b820398c8_0_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5442" y="309567"/>
            <a:ext cx="731600" cy="7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82E48C95-68B8-4153-80A1-7CCE9729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AC9CCDD4-1360-168C-24A7-DC19BF070F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Conclusion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FFB34ECE-18F2-916C-D46C-6E4FC338BF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B7BD99AF-D8FA-D264-374D-DDA5A76D92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3;g38e22120fd0_0_0">
            <a:extLst>
              <a:ext uri="{FF2B5EF4-FFF2-40B4-BE49-F238E27FC236}">
                <a16:creationId xmlns:a16="http://schemas.microsoft.com/office/drawing/2014/main" id="{0507787C-79B4-2B6D-691B-381539A9F4D0}"/>
              </a:ext>
            </a:extLst>
          </p:cNvPr>
          <p:cNvSpPr txBox="1">
            <a:spLocks/>
          </p:cNvSpPr>
          <p:nvPr/>
        </p:nvSpPr>
        <p:spPr>
          <a:xfrm>
            <a:off x="905985" y="1738783"/>
            <a:ext cx="10838332" cy="443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Implementation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b="1" dirty="0"/>
              <a:t>Double SHA-256 hardware </a:t>
            </a:r>
            <a:r>
              <a:rPr lang="pt-BR" b="1" dirty="0" err="1"/>
              <a:t>accelerator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HLS for FPGA </a:t>
            </a:r>
            <a:r>
              <a:rPr lang="pt-BR" dirty="0" err="1"/>
              <a:t>platforms</a:t>
            </a:r>
            <a:r>
              <a:rPr lang="pt-BR" dirty="0"/>
              <a:t>.</a:t>
            </a:r>
            <a:br>
              <a:rPr lang="pt-BR" dirty="0"/>
            </a:br>
            <a:endParaRPr lang="pt-BR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Integration</a:t>
            </a:r>
            <a:r>
              <a:rPr lang="pt-BR" dirty="0"/>
              <a:t> </a:t>
            </a:r>
            <a:r>
              <a:rPr lang="pt-BR" dirty="0" err="1"/>
              <a:t>into</a:t>
            </a:r>
            <a:r>
              <a:rPr lang="pt-BR" dirty="0"/>
              <a:t> a </a:t>
            </a:r>
            <a:r>
              <a:rPr lang="pt-BR" b="1" dirty="0" err="1"/>
              <a:t>bare</a:t>
            </a:r>
            <a:r>
              <a:rPr lang="pt-BR" b="1" dirty="0"/>
              <a:t>-metal system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ZedBoard</a:t>
            </a:r>
            <a:r>
              <a:rPr lang="pt-BR" dirty="0"/>
              <a:t> (Zynq-7000) </a:t>
            </a:r>
            <a:r>
              <a:rPr lang="pt-BR" dirty="0" err="1"/>
              <a:t>and</a:t>
            </a:r>
            <a:r>
              <a:rPr lang="pt-BR" dirty="0"/>
              <a:t> ZCU104 (</a:t>
            </a:r>
            <a:r>
              <a:rPr lang="pt-BR" dirty="0" err="1"/>
              <a:t>Zynq</a:t>
            </a:r>
            <a:r>
              <a:rPr lang="pt-BR" dirty="0"/>
              <a:t> </a:t>
            </a:r>
            <a:r>
              <a:rPr lang="pt-BR" dirty="0" err="1"/>
              <a:t>UltraScale</a:t>
            </a:r>
            <a:r>
              <a:rPr lang="pt-BR" dirty="0"/>
              <a:t>+).</a:t>
            </a:r>
            <a:br>
              <a:rPr lang="pt-BR" dirty="0"/>
            </a:br>
            <a:endParaRPr lang="pt-BR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Validation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b="1" dirty="0"/>
              <a:t>real Bitcoin </a:t>
            </a:r>
            <a:r>
              <a:rPr lang="pt-BR" b="1" dirty="0" err="1"/>
              <a:t>block</a:t>
            </a:r>
            <a:r>
              <a:rPr lang="pt-BR" b="1" dirty="0"/>
              <a:t> </a:t>
            </a:r>
            <a:r>
              <a:rPr lang="pt-BR" b="1" dirty="0" err="1"/>
              <a:t>headers</a:t>
            </a:r>
            <a:r>
              <a:rPr lang="pt-BR" dirty="0"/>
              <a:t>.</a:t>
            </a:r>
            <a:br>
              <a:rPr lang="pt-BR" dirty="0"/>
            </a:br>
            <a:endParaRPr lang="pt-BR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Achieved</a:t>
            </a:r>
            <a:r>
              <a:rPr lang="pt-BR" dirty="0"/>
              <a:t> high performance, </a:t>
            </a:r>
            <a:r>
              <a:rPr lang="pt-BR" b="1" dirty="0" err="1"/>
              <a:t>low</a:t>
            </a:r>
            <a:r>
              <a:rPr lang="pt-BR" b="1" dirty="0"/>
              <a:t> </a:t>
            </a:r>
            <a:r>
              <a:rPr lang="pt-BR" b="1" dirty="0" err="1"/>
              <a:t>power</a:t>
            </a:r>
            <a:r>
              <a:rPr lang="pt-BR" b="1" dirty="0"/>
              <a:t> </a:t>
            </a:r>
            <a:r>
              <a:rPr lang="pt-BR" b="1" dirty="0" err="1"/>
              <a:t>consumption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efficient</a:t>
            </a:r>
            <a:r>
              <a:rPr lang="pt-BR" dirty="0"/>
              <a:t> hardware </a:t>
            </a:r>
            <a:r>
              <a:rPr lang="pt-BR" dirty="0" err="1"/>
              <a:t>utilization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9AFC2BD5-ED68-923A-0FAA-DA694E682D64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 err="1"/>
              <a:t>Summary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Contributions</a:t>
            </a:r>
            <a:r>
              <a:rPr lang="pt-BR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5087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3CF33191-DF87-CFB0-2CD3-8752177D3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8C7D6517-A0D4-E653-5011-40400B260A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Conclusion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3238656A-F84C-B5CA-8390-EF30987F7F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781CE3A8-F286-F48B-CCFB-B060AF42A4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3;g38e22120fd0_0_0">
            <a:extLst>
              <a:ext uri="{FF2B5EF4-FFF2-40B4-BE49-F238E27FC236}">
                <a16:creationId xmlns:a16="http://schemas.microsoft.com/office/drawing/2014/main" id="{55CB680E-CCD2-B996-4B9A-EC36C93622C6}"/>
              </a:ext>
            </a:extLst>
          </p:cNvPr>
          <p:cNvSpPr txBox="1">
            <a:spLocks/>
          </p:cNvSpPr>
          <p:nvPr/>
        </p:nvSpPr>
        <p:spPr>
          <a:xfrm>
            <a:off x="905985" y="1738783"/>
            <a:ext cx="10838332" cy="443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b="1" dirty="0"/>
              <a:t>ZCU104:</a:t>
            </a:r>
            <a:r>
              <a:rPr lang="pt-BR" dirty="0"/>
              <a:t> 319 </a:t>
            </a:r>
            <a:r>
              <a:rPr lang="pt-BR" dirty="0" err="1"/>
              <a:t>kH</a:t>
            </a:r>
            <a:r>
              <a:rPr lang="pt-BR" dirty="0"/>
              <a:t>/s — 3.1 µs per </a:t>
            </a:r>
            <a:r>
              <a:rPr lang="pt-BR" dirty="0" err="1"/>
              <a:t>hash</a:t>
            </a:r>
            <a:r>
              <a:rPr lang="pt-BR" dirty="0"/>
              <a:t>.</a:t>
            </a:r>
            <a:br>
              <a:rPr lang="pt-BR" dirty="0"/>
            </a:br>
            <a:endParaRPr lang="pt-BR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b="1" dirty="0" err="1"/>
              <a:t>ZedBoard</a:t>
            </a:r>
            <a:r>
              <a:rPr lang="pt-BR" b="1" dirty="0"/>
              <a:t>:</a:t>
            </a:r>
            <a:r>
              <a:rPr lang="pt-BR" dirty="0"/>
              <a:t> 29.6 </a:t>
            </a:r>
            <a:r>
              <a:rPr lang="pt-BR" dirty="0" err="1"/>
              <a:t>kH</a:t>
            </a:r>
            <a:r>
              <a:rPr lang="pt-BR" dirty="0"/>
              <a:t>/W — </a:t>
            </a:r>
            <a:r>
              <a:rPr lang="pt-BR" dirty="0" err="1"/>
              <a:t>highest</a:t>
            </a:r>
            <a:r>
              <a:rPr lang="pt-BR" dirty="0"/>
              <a:t> </a:t>
            </a:r>
            <a:r>
              <a:rPr lang="pt-BR" dirty="0" err="1"/>
              <a:t>energy</a:t>
            </a:r>
            <a:r>
              <a:rPr lang="pt-BR" dirty="0"/>
              <a:t> </a:t>
            </a:r>
            <a:r>
              <a:rPr lang="pt-BR" dirty="0" err="1"/>
              <a:t>efficiency</a:t>
            </a:r>
            <a:r>
              <a:rPr lang="pt-BR" dirty="0"/>
              <a:t>.</a:t>
            </a:r>
            <a:br>
              <a:rPr lang="pt-BR" dirty="0"/>
            </a:br>
            <a:endParaRPr lang="pt-BR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dirty="0"/>
              <a:t>FPGA </a:t>
            </a:r>
            <a:r>
              <a:rPr lang="pt-BR" dirty="0" err="1"/>
              <a:t>outperformed</a:t>
            </a:r>
            <a:r>
              <a:rPr lang="pt-BR" dirty="0"/>
              <a:t> ARM processors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matched</a:t>
            </a:r>
            <a:r>
              <a:rPr lang="pt-BR" dirty="0"/>
              <a:t> desktop CPU </a:t>
            </a:r>
            <a:r>
              <a:rPr lang="pt-BR" dirty="0" err="1"/>
              <a:t>throughput</a:t>
            </a:r>
            <a:r>
              <a:rPr lang="pt-BR" dirty="0"/>
              <a:t>.</a:t>
            </a:r>
            <a:br>
              <a:rPr lang="pt-BR" dirty="0"/>
            </a:br>
            <a:endParaRPr lang="pt-BR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Demonstrated</a:t>
            </a:r>
            <a:r>
              <a:rPr lang="pt-BR" dirty="0"/>
              <a:t> </a:t>
            </a:r>
            <a:r>
              <a:rPr lang="pt-BR" b="1" dirty="0"/>
              <a:t>~10× </a:t>
            </a:r>
            <a:r>
              <a:rPr lang="pt-BR" b="1" dirty="0" err="1"/>
              <a:t>energy</a:t>
            </a:r>
            <a:r>
              <a:rPr lang="pt-BR" b="1" dirty="0"/>
              <a:t> </a:t>
            </a:r>
            <a:r>
              <a:rPr lang="pt-BR" b="1" dirty="0" err="1"/>
              <a:t>efficiency</a:t>
            </a:r>
            <a:r>
              <a:rPr lang="pt-BR" dirty="0"/>
              <a:t> </a:t>
            </a:r>
            <a:r>
              <a:rPr lang="pt-BR" dirty="0" err="1"/>
              <a:t>advantage</a:t>
            </a:r>
            <a:r>
              <a:rPr lang="pt-BR" dirty="0"/>
              <a:t> over CPU.</a:t>
            </a:r>
            <a:endParaRPr lang="en-US" dirty="0"/>
          </a:p>
        </p:txBody>
      </p:sp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49B0A7F5-9806-95A5-21C5-96E055629FCF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Key </a:t>
            </a:r>
            <a:r>
              <a:rPr lang="pt-BR" sz="2400" dirty="0" err="1"/>
              <a:t>Results</a:t>
            </a:r>
            <a:r>
              <a:rPr lang="pt-BR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8235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1F90B198-44D3-08E9-C62F-EE26FB3E4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b820398c8_0_270">
            <a:extLst>
              <a:ext uri="{FF2B5EF4-FFF2-40B4-BE49-F238E27FC236}">
                <a16:creationId xmlns:a16="http://schemas.microsoft.com/office/drawing/2014/main" id="{CE43A791-94D4-13EE-3D93-20CB113B0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Conclusion</a:t>
            </a:r>
            <a:endParaRPr dirty="0"/>
          </a:p>
        </p:txBody>
      </p:sp>
      <p:pic>
        <p:nvPicPr>
          <p:cNvPr id="130" name="Google Shape;130;g39b820398c8_0_270">
            <a:extLst>
              <a:ext uri="{FF2B5EF4-FFF2-40B4-BE49-F238E27FC236}">
                <a16:creationId xmlns:a16="http://schemas.microsoft.com/office/drawing/2014/main" id="{756884C8-9C56-D9D2-F56D-1A231E102B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820398c8_0_270">
            <a:extLst>
              <a:ext uri="{FF2B5EF4-FFF2-40B4-BE49-F238E27FC236}">
                <a16:creationId xmlns:a16="http://schemas.microsoft.com/office/drawing/2014/main" id="{8024E4EC-5047-3788-621B-AF2C61BC1E3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3;g38e22120fd0_0_0">
            <a:extLst>
              <a:ext uri="{FF2B5EF4-FFF2-40B4-BE49-F238E27FC236}">
                <a16:creationId xmlns:a16="http://schemas.microsoft.com/office/drawing/2014/main" id="{0A81BFF5-2FC1-9219-80AF-E4E2A4B5A31C}"/>
              </a:ext>
            </a:extLst>
          </p:cNvPr>
          <p:cNvSpPr txBox="1">
            <a:spLocks/>
          </p:cNvSpPr>
          <p:nvPr/>
        </p:nvSpPr>
        <p:spPr>
          <a:xfrm>
            <a:off x="905985" y="1738783"/>
            <a:ext cx="10838332" cy="443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b="1" dirty="0" err="1"/>
              <a:t>Parallelization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multiple</a:t>
            </a:r>
            <a:r>
              <a:rPr lang="pt-BR" dirty="0"/>
              <a:t> SHA-256 cores.</a:t>
            </a:r>
            <a:br>
              <a:rPr lang="pt-BR" dirty="0"/>
            </a:br>
            <a:endParaRPr lang="pt-BR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b="1" dirty="0"/>
              <a:t>Dynamic </a:t>
            </a:r>
            <a:r>
              <a:rPr lang="pt-BR" b="1" dirty="0" err="1"/>
              <a:t>clock</a:t>
            </a:r>
            <a:r>
              <a:rPr lang="pt-BR" b="1" dirty="0"/>
              <a:t> </a:t>
            </a:r>
            <a:r>
              <a:rPr lang="pt-BR" b="1" dirty="0" err="1"/>
              <a:t>scaling</a:t>
            </a:r>
            <a:r>
              <a:rPr lang="pt-BR" dirty="0"/>
              <a:t> for </a:t>
            </a:r>
            <a:r>
              <a:rPr lang="pt-BR" dirty="0" err="1"/>
              <a:t>better</a:t>
            </a:r>
            <a:r>
              <a:rPr lang="pt-BR" dirty="0"/>
              <a:t> </a:t>
            </a:r>
            <a:r>
              <a:rPr lang="pt-BR" dirty="0" err="1"/>
              <a:t>power</a:t>
            </a:r>
            <a:r>
              <a:rPr lang="pt-BR" dirty="0"/>
              <a:t> </a:t>
            </a:r>
            <a:r>
              <a:rPr lang="pt-BR" dirty="0" err="1"/>
              <a:t>efficiency</a:t>
            </a:r>
            <a:r>
              <a:rPr lang="pt-BR" dirty="0"/>
              <a:t>.</a:t>
            </a:r>
            <a:br>
              <a:rPr lang="pt-BR" dirty="0"/>
            </a:br>
            <a:endParaRPr lang="pt-BR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b="1" dirty="0" err="1"/>
              <a:t>Partial</a:t>
            </a:r>
            <a:r>
              <a:rPr lang="pt-BR" b="1" dirty="0"/>
              <a:t> </a:t>
            </a:r>
            <a:r>
              <a:rPr lang="pt-BR" b="1" dirty="0" err="1"/>
              <a:t>reconfiguration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integration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lightweight</a:t>
            </a:r>
            <a:r>
              <a:rPr lang="pt-BR" dirty="0"/>
              <a:t> OS.</a:t>
            </a:r>
            <a:br>
              <a:rPr lang="pt-BR" dirty="0"/>
            </a:br>
            <a:endParaRPr lang="pt-BR" dirty="0"/>
          </a:p>
          <a:p>
            <a:pPr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pt-BR" dirty="0" err="1"/>
              <a:t>Potential</a:t>
            </a:r>
            <a:r>
              <a:rPr lang="pt-BR" dirty="0"/>
              <a:t> for </a:t>
            </a:r>
            <a:r>
              <a:rPr lang="pt-BR" b="1" dirty="0" err="1"/>
              <a:t>embedded</a:t>
            </a:r>
            <a:r>
              <a:rPr lang="pt-BR" b="1" dirty="0"/>
              <a:t> blockchain </a:t>
            </a:r>
            <a:r>
              <a:rPr lang="pt-BR" b="1" dirty="0" err="1"/>
              <a:t>validation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b="1" dirty="0"/>
              <a:t>IoT </a:t>
            </a:r>
            <a:r>
              <a:rPr lang="pt-BR" b="1" dirty="0" err="1"/>
              <a:t>cryptography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2" name="Google Shape;128;g39b820398c8_0_270">
            <a:extLst>
              <a:ext uri="{FF2B5EF4-FFF2-40B4-BE49-F238E27FC236}">
                <a16:creationId xmlns:a16="http://schemas.microsoft.com/office/drawing/2014/main" id="{384655CD-67F9-DBA2-F734-927D8B1E5695}"/>
              </a:ext>
            </a:extLst>
          </p:cNvPr>
          <p:cNvSpPr txBox="1">
            <a:spLocks/>
          </p:cNvSpPr>
          <p:nvPr/>
        </p:nvSpPr>
        <p:spPr>
          <a:xfrm>
            <a:off x="838200" y="1311965"/>
            <a:ext cx="10515600" cy="4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dirty="0"/>
              <a:t>Future </a:t>
            </a:r>
            <a:r>
              <a:rPr lang="pt-BR" sz="2400" dirty="0" err="1"/>
              <a:t>Work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Perspectives:</a:t>
            </a:r>
          </a:p>
        </p:txBody>
      </p:sp>
    </p:spTree>
    <p:extLst>
      <p:ext uri="{BB962C8B-B14F-4D97-AF65-F5344CB8AC3E}">
        <p14:creationId xmlns:p14="http://schemas.microsoft.com/office/powerpoint/2010/main" val="170044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9b820398c8_1_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Acknowledgments</a:t>
            </a:r>
            <a:endParaRPr/>
          </a:p>
        </p:txBody>
      </p:sp>
      <p:pic>
        <p:nvPicPr>
          <p:cNvPr id="427" name="Google Shape;427;g39b820398c8_1_8"/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39b820398c8_1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39b820398c8_1_8"/>
          <p:cNvSpPr txBox="1"/>
          <p:nvPr/>
        </p:nvSpPr>
        <p:spPr>
          <a:xfrm>
            <a:off x="8634042" y="2248641"/>
            <a:ext cx="1915200" cy="17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430" name="Google Shape;430;g39b820398c8_1_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53676" y="3986035"/>
            <a:ext cx="4029275" cy="171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39b820398c8_1_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86125" y="1910187"/>
            <a:ext cx="3158401" cy="33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9b820398c8_1_8" descr="Logotipo&#10;&#10;Descrição gerada automaticament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7825" y="1462525"/>
            <a:ext cx="3020974" cy="20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>
          <a:extLst>
            <a:ext uri="{FF2B5EF4-FFF2-40B4-BE49-F238E27FC236}">
              <a16:creationId xmlns:a16="http://schemas.microsoft.com/office/drawing/2014/main" id="{3505922C-E870-96DB-6E81-8C4B67BFE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>
            <a:extLst>
              <a:ext uri="{FF2B5EF4-FFF2-40B4-BE49-F238E27FC236}">
                <a16:creationId xmlns:a16="http://schemas.microsoft.com/office/drawing/2014/main" id="{20FB6DC8-DDD3-3869-E819-63F1B1742091}"/>
              </a:ext>
            </a:extLst>
          </p:cNvPr>
          <p:cNvSpPr txBox="1"/>
          <p:nvPr/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en-US" sz="3600" dirty="0">
                <a:solidFill>
                  <a:srgbClr val="1A2D58"/>
                </a:solidFill>
                <a:latin typeface="Play"/>
                <a:ea typeface="Play"/>
                <a:cs typeface="Play"/>
                <a:sym typeface="Play"/>
              </a:rPr>
              <a:t>Implementation of Double SHA-256 in HLS for FPGA Using Real Bitcoin Blocks</a:t>
            </a:r>
            <a:endParaRPr sz="3600" dirty="0">
              <a:solidFill>
                <a:srgbClr val="1A2D58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9" name="Google Shape;99;p1">
            <a:extLst>
              <a:ext uri="{FF2B5EF4-FFF2-40B4-BE49-F238E27FC236}">
                <a16:creationId xmlns:a16="http://schemas.microsoft.com/office/drawing/2014/main" id="{B8422AD1-505B-031B-2E11-8F80FCA913D4}"/>
              </a:ext>
            </a:extLst>
          </p:cNvPr>
          <p:cNvSpPr txBox="1"/>
          <p:nvPr/>
        </p:nvSpPr>
        <p:spPr>
          <a:xfrm>
            <a:off x="0" y="3833588"/>
            <a:ext cx="121920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dirty="0">
                <a:solidFill>
                  <a:srgbClr val="434343"/>
                </a:solidFill>
              </a:rPr>
              <a:t>Bernardo V. S. Pinto, </a:t>
            </a:r>
            <a:br>
              <a:rPr lang="pt-BR" sz="1900" b="1" dirty="0">
                <a:solidFill>
                  <a:srgbClr val="434343"/>
                </a:solidFill>
              </a:rPr>
            </a:br>
            <a:r>
              <a:rPr lang="pt-BR" sz="1900" b="1" dirty="0">
                <a:solidFill>
                  <a:srgbClr val="434343"/>
                </a:solidFill>
              </a:rPr>
              <a:t>Douglas R. Melo, Cesar A. Zeferino, Eduardo A. Bezerra, Felipe Viel</a:t>
            </a:r>
            <a:endParaRPr sz="19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LEDS, Universidade do Vale do Itajaí, Brasil</a:t>
            </a:r>
            <a:endParaRPr sz="19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1800" b="0" i="0" u="sng" strike="noStrike" cap="none" dirty="0">
                <a:solidFill>
                  <a:srgbClr val="46788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berna@edu.univali.br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 dirty="0">
              <a:solidFill>
                <a:srgbClr val="005D9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br>
              <a:rPr lang="pt-BR" sz="1900" b="1" i="0" u="none" strike="noStrike" cap="none" dirty="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900" b="1" i="0" u="none" strike="noStrike" cap="none" dirty="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64786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25154448-3D8B-8E27-88D9-78C9593B7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e22120fd0_0_0">
            <a:extLst>
              <a:ext uri="{FF2B5EF4-FFF2-40B4-BE49-F238E27FC236}">
                <a16:creationId xmlns:a16="http://schemas.microsoft.com/office/drawing/2014/main" id="{52D55B57-97B3-50A5-4289-4595AF18C0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2917" y="1402821"/>
            <a:ext cx="10515600" cy="47740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Bitcoin block validation uses the Double SHA-256 algorithm.</a:t>
            </a:r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endParaRPr lang="en-US" dirty="0"/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The algorithm is computationally intensive and highly parallel.</a:t>
            </a:r>
          </a:p>
          <a:p>
            <a:pPr marL="114300" lvl="0" indent="0">
              <a:buClr>
                <a:schemeClr val="bg2"/>
              </a:buClr>
              <a:buSzPct val="75000"/>
              <a:buNone/>
            </a:pPr>
            <a:endParaRPr lang="en-US" dirty="0"/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Early mining was CPU-based, but network difficulty grew.</a:t>
            </a:r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endParaRPr lang="en-US" dirty="0"/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ASICs became dominant — high performance, but costly and inflexible.</a:t>
            </a:r>
            <a:endParaRPr dirty="0"/>
          </a:p>
        </p:txBody>
      </p:sp>
      <p:pic>
        <p:nvPicPr>
          <p:cNvPr id="114" name="Google Shape;114;g38e22120fd0_0_0">
            <a:extLst>
              <a:ext uri="{FF2B5EF4-FFF2-40B4-BE49-F238E27FC236}">
                <a16:creationId xmlns:a16="http://schemas.microsoft.com/office/drawing/2014/main" id="{C2D2AE16-E05D-E043-E6DA-70E53BD01C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8e22120fd0_0_0">
            <a:extLst>
              <a:ext uri="{FF2B5EF4-FFF2-40B4-BE49-F238E27FC236}">
                <a16:creationId xmlns:a16="http://schemas.microsoft.com/office/drawing/2014/main" id="{E9953F23-D873-3D50-C461-81930BB008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3;g39b820398c8_0_655">
            <a:extLst>
              <a:ext uri="{FF2B5EF4-FFF2-40B4-BE49-F238E27FC236}">
                <a16:creationId xmlns:a16="http://schemas.microsoft.com/office/drawing/2014/main" id="{D7A9BDD7-9270-23F2-9330-6A6E82AB85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Background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044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b820398c8_0_6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Background</a:t>
            </a:r>
            <a:endParaRPr dirty="0"/>
          </a:p>
        </p:txBody>
      </p:sp>
      <p:pic>
        <p:nvPicPr>
          <p:cNvPr id="145" name="Google Shape;145;g39b820398c8_0_655"/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9b820398c8_0_6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3;g38e22120fd0_0_0">
            <a:extLst>
              <a:ext uri="{FF2B5EF4-FFF2-40B4-BE49-F238E27FC236}">
                <a16:creationId xmlns:a16="http://schemas.microsoft.com/office/drawing/2014/main" id="{ED08AAA7-66E0-158A-0182-466EBAEF7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2917" y="1402821"/>
            <a:ext cx="10515600" cy="47740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FPGAs offer reconfigurable and energy-efficient hardware.</a:t>
            </a:r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Enable custom hardware acceleration for specific applications. </a:t>
            </a:r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HLS allows complex algorithms to be written in C/C++ and synthesized into RTL.</a:t>
            </a:r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Reduces development time while maintaining hardware-level performance.</a:t>
            </a:r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This work uses HLS to implement Double SHA-256 on FPGA with real Bitcoin blocks.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A11ABEB6-1639-97A0-7E4C-FD0B33EA8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b820398c8_0_514">
            <a:extLst>
              <a:ext uri="{FF2B5EF4-FFF2-40B4-BE49-F238E27FC236}">
                <a16:creationId xmlns:a16="http://schemas.microsoft.com/office/drawing/2014/main" id="{97F5202E-232E-B7D1-0892-D4C80598F1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04200" y="2643625"/>
            <a:ext cx="5514900" cy="1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endParaRPr dirty="0"/>
          </a:p>
        </p:txBody>
      </p:sp>
      <p:sp>
        <p:nvSpPr>
          <p:cNvPr id="137" name="Google Shape;137;g39b820398c8_0_514">
            <a:extLst>
              <a:ext uri="{FF2B5EF4-FFF2-40B4-BE49-F238E27FC236}">
                <a16:creationId xmlns:a16="http://schemas.microsoft.com/office/drawing/2014/main" id="{D97B1A1B-BFAD-AC01-79A5-8E9C89C9FB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634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b820398c8_0_714"/>
          <p:cNvSpPr txBox="1">
            <a:spLocks noGrp="1"/>
          </p:cNvSpPr>
          <p:nvPr>
            <p:ph type="title"/>
          </p:nvPr>
        </p:nvSpPr>
        <p:spPr>
          <a:xfrm>
            <a:off x="329825" y="-486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endParaRPr dirty="0"/>
          </a:p>
        </p:txBody>
      </p:sp>
      <p:pic>
        <p:nvPicPr>
          <p:cNvPr id="194" name="Google Shape;194;g39b820398c8_0_714"/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9b820398c8_0_7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2742" y="141392"/>
            <a:ext cx="731600" cy="73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" name="Google Shape;197;g39b820398c8_0_714"/>
          <p:cNvGraphicFramePr/>
          <p:nvPr>
            <p:extLst>
              <p:ext uri="{D42A27DB-BD31-4B8C-83A1-F6EECF244321}">
                <p14:modId xmlns:p14="http://schemas.microsoft.com/office/powerpoint/2010/main" val="1488404051"/>
              </p:ext>
            </p:extLst>
          </p:nvPr>
        </p:nvGraphicFramePr>
        <p:xfrm>
          <a:off x="544873" y="980016"/>
          <a:ext cx="10515600" cy="4792726"/>
        </p:xfrm>
        <a:graphic>
          <a:graphicData uri="http://schemas.openxmlformats.org/drawingml/2006/table">
            <a:tbl>
              <a:tblPr>
                <a:noFill/>
                <a:tableStyleId>{DFB166AE-D68E-4323-8C35-B8E87ACF6F70}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8585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dirty="0" err="1"/>
                        <a:t>Author</a:t>
                      </a:r>
                      <a:r>
                        <a:rPr lang="pt-BR" sz="1400" b="1" dirty="0"/>
                        <a:t> / Year</a:t>
                      </a:r>
                      <a:endParaRPr sz="1400" b="1" u="none" strike="noStrike" cap="none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b="1" dirty="0"/>
                        <a:t>Platform / </a:t>
                      </a:r>
                      <a:r>
                        <a:rPr lang="pt-BR" b="1" dirty="0" err="1"/>
                        <a:t>Method</a:t>
                      </a:r>
                      <a:endParaRPr sz="1400" b="1" u="none" strike="noStrike" cap="none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b="1" dirty="0" err="1"/>
                        <a:t>Main</a:t>
                      </a:r>
                      <a:r>
                        <a:rPr lang="pt-BR" b="1" dirty="0"/>
                        <a:t> </a:t>
                      </a:r>
                      <a:r>
                        <a:rPr lang="pt-BR" b="1" dirty="0" err="1"/>
                        <a:t>Contribution</a:t>
                      </a:r>
                      <a:endParaRPr sz="1400" b="1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b="1" dirty="0" err="1"/>
                        <a:t>Results</a:t>
                      </a:r>
                      <a:endParaRPr sz="1400" b="1" u="none" strike="noStrike" cap="none" dirty="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6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dirty="0"/>
                        <a:t>Santos Júnior et al., 2024</a:t>
                      </a:r>
                      <a:endParaRPr sz="1400" b="1" u="none" strike="noStrike" cap="none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dirty="0" err="1"/>
                        <a:t>Xilinx</a:t>
                      </a:r>
                      <a:r>
                        <a:rPr lang="pt-BR" sz="1400" dirty="0"/>
                        <a:t> Virtex-6, 16 </a:t>
                      </a:r>
                      <a:r>
                        <a:rPr lang="pt-BR" sz="1400" dirty="0" err="1"/>
                        <a:t>parallel</a:t>
                      </a:r>
                      <a:r>
                        <a:rPr lang="pt-BR" sz="1400" dirty="0"/>
                        <a:t> SHA-256 cores</a:t>
                      </a:r>
                      <a:endParaRPr sz="1400" u="none" strike="noStrike" cap="none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Reconfigurable hardware for SHA-256 in blockchain/IoT</a:t>
                      </a:r>
                      <a:r>
                        <a:rPr lang="pt-BR" sz="1400" dirty="0"/>
                        <a:t>​</a:t>
                      </a:r>
                      <a:endParaRPr sz="1400" u="none" strike="noStrike" cap="none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/>
                        <a:t>1.4 Gbps throughput,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/>
                        <a:t>234× lower dynamic power</a:t>
                      </a:r>
                      <a:endParaRPr sz="1400" dirty="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6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dirty="0" err="1"/>
                        <a:t>Dang</a:t>
                      </a:r>
                      <a:r>
                        <a:rPr lang="pt-BR" sz="1400" b="1" dirty="0"/>
                        <a:t> &amp; </a:t>
                      </a:r>
                      <a:r>
                        <a:rPr lang="pt-BR" sz="1400" b="1" dirty="0" err="1"/>
                        <a:t>Skadron</a:t>
                      </a:r>
                      <a:r>
                        <a:rPr lang="pt-BR" sz="1400" b="1" dirty="0"/>
                        <a:t>, 2017</a:t>
                      </a:r>
                      <a:endParaRPr sz="1400" b="1" u="none" strike="noStrike" cap="none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dirty="0"/>
                        <a:t>FPGA </a:t>
                      </a:r>
                      <a:r>
                        <a:rPr lang="pt-BR" sz="1400" dirty="0" err="1"/>
                        <a:t>with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SDAccel</a:t>
                      </a:r>
                      <a:r>
                        <a:rPr lang="pt-BR" sz="1400" dirty="0"/>
                        <a:t> &amp; Vivado HLS</a:t>
                      </a:r>
                      <a:endParaRPr sz="1400" u="none" strike="noStrike" cap="none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Acceleration of data-mining algorithm (FIM)</a:t>
                      </a:r>
                      <a:r>
                        <a:rPr lang="pt-BR" sz="1400" dirty="0"/>
                        <a:t>​</a:t>
                      </a:r>
                      <a:endParaRPr sz="1400" u="none" strike="noStrike" cap="none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3.2× faster than CPU,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higher energy efficiency</a:t>
                      </a:r>
                      <a:endParaRPr sz="1400" u="none" strike="noStrike" cap="none" dirty="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6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dirty="0" err="1"/>
                        <a:t>Kammoun</a:t>
                      </a:r>
                      <a:r>
                        <a:rPr lang="pt-BR" sz="1400" b="1" dirty="0"/>
                        <a:t> et al., 2020​</a:t>
                      </a:r>
                      <a:endParaRPr sz="1400" b="1" u="none" strike="noStrike" cap="none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/>
                        <a:t>FPGA + ARM (Vivado HLS)</a:t>
                      </a:r>
                      <a:endParaRPr sz="1400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SHA-256 optimization using unrolling and pipelining</a:t>
                      </a:r>
                      <a:r>
                        <a:rPr lang="pt-BR" sz="1400" dirty="0"/>
                        <a:t>​</a:t>
                      </a:r>
                      <a:endParaRPr sz="1400" u="none" strike="noStrike" cap="none" dirty="0"/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/>
                        <a:t>73% less energy,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/>
                        <a:t>17% faster than software</a:t>
                      </a:r>
                      <a:endParaRPr sz="1400" dirty="0"/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5F569BAB-7A35-E3FA-243D-6758E45B4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b820398c8_0_655">
            <a:extLst>
              <a:ext uri="{FF2B5EF4-FFF2-40B4-BE49-F238E27FC236}">
                <a16:creationId xmlns:a16="http://schemas.microsoft.com/office/drawing/2014/main" id="{EADC91D4-3E79-5079-90A9-7ABEFA2438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pt-BR" dirty="0" err="1"/>
              <a:t>Discussion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</a:t>
            </a:r>
            <a:endParaRPr dirty="0"/>
          </a:p>
        </p:txBody>
      </p:sp>
      <p:pic>
        <p:nvPicPr>
          <p:cNvPr id="145" name="Google Shape;145;g39b820398c8_0_655">
            <a:extLst>
              <a:ext uri="{FF2B5EF4-FFF2-40B4-BE49-F238E27FC236}">
                <a16:creationId xmlns:a16="http://schemas.microsoft.com/office/drawing/2014/main" id="{BE1CF883-C2E3-04F4-D1F2-C0685BC289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0067"/>
          <a:stretch/>
        </p:blipFill>
        <p:spPr>
          <a:xfrm>
            <a:off x="0" y="6176825"/>
            <a:ext cx="12192000" cy="6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9b820398c8_0_655">
            <a:extLst>
              <a:ext uri="{FF2B5EF4-FFF2-40B4-BE49-F238E27FC236}">
                <a16:creationId xmlns:a16="http://schemas.microsoft.com/office/drawing/2014/main" id="{6837E846-4956-FB19-7933-7359361A19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2717" y="248417"/>
            <a:ext cx="731600" cy="7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3;g38e22120fd0_0_0">
            <a:extLst>
              <a:ext uri="{FF2B5EF4-FFF2-40B4-BE49-F238E27FC236}">
                <a16:creationId xmlns:a16="http://schemas.microsoft.com/office/drawing/2014/main" id="{B0537E1A-93FE-390B-5016-F8A135AADF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2917" y="1402821"/>
            <a:ext cx="10515600" cy="47740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Prior works applied FPGA acceleration to SHA-256 and data-intensive algorithms.</a:t>
            </a:r>
            <a:br>
              <a:rPr lang="en-US" dirty="0"/>
            </a:br>
            <a:endParaRPr lang="en-US" dirty="0"/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Results show high performance and strong energy efficiency.</a:t>
            </a:r>
            <a:br>
              <a:rPr lang="en-US" dirty="0"/>
            </a:br>
            <a:endParaRPr lang="en-US" dirty="0"/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However, most studies target synthetic or mining benchmarks.</a:t>
            </a:r>
            <a:br>
              <a:rPr lang="en-US" dirty="0"/>
            </a:br>
            <a:r>
              <a:rPr lang="en-US" dirty="0"/>
              <a:t> </a:t>
            </a:r>
          </a:p>
          <a:p>
            <a:pPr lvl="0">
              <a:buClr>
                <a:schemeClr val="bg2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dirty="0"/>
              <a:t>Our work focuses on real Bitcoin block validation using Double SHA-256.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102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4460</Words>
  <Application>Microsoft Office PowerPoint</Application>
  <PresentationFormat>Widescreen</PresentationFormat>
  <Paragraphs>271</Paragraphs>
  <Slides>47</Slides>
  <Notes>47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3" baseType="lpstr">
      <vt:lpstr>Play</vt:lpstr>
      <vt:lpstr>Proxima Nova</vt:lpstr>
      <vt:lpstr>Wingdings</vt:lpstr>
      <vt:lpstr>Arial</vt:lpstr>
      <vt:lpstr>Noto Sans Symbols</vt:lpstr>
      <vt:lpstr>Tema do Office</vt:lpstr>
      <vt:lpstr>Apresentação do PowerPoint</vt:lpstr>
      <vt:lpstr>Outline</vt:lpstr>
      <vt:lpstr>Introduction</vt:lpstr>
      <vt:lpstr>Background</vt:lpstr>
      <vt:lpstr>Background</vt:lpstr>
      <vt:lpstr>Background</vt:lpstr>
      <vt:lpstr>Related Work</vt:lpstr>
      <vt:lpstr>Related Work</vt:lpstr>
      <vt:lpstr>Discussion of Related Work</vt:lpstr>
      <vt:lpstr>Proposed Architecture</vt:lpstr>
      <vt:lpstr>Proposed Architecture</vt:lpstr>
      <vt:lpstr>Proposed Architecture</vt:lpstr>
      <vt:lpstr>Proposed Architecture</vt:lpstr>
      <vt:lpstr>Experimental Platforms</vt:lpstr>
      <vt:lpstr>Experimental Platforms</vt:lpstr>
      <vt:lpstr>Experimental Platforms</vt:lpstr>
      <vt:lpstr>Development</vt:lpstr>
      <vt:lpstr>Development</vt:lpstr>
      <vt:lpstr>Development</vt:lpstr>
      <vt:lpstr>Development</vt:lpstr>
      <vt:lpstr>Development</vt:lpstr>
      <vt:lpstr>Development</vt:lpstr>
      <vt:lpstr>Development</vt:lpstr>
      <vt:lpstr>Development</vt:lpstr>
      <vt:lpstr>Development</vt:lpstr>
      <vt:lpstr>Results</vt:lpstr>
      <vt:lpstr>Results</vt:lpstr>
      <vt:lpstr>Results: Zedboard ZYNQ-7000</vt:lpstr>
      <vt:lpstr>Results: Zedboard ZYNQ-7000</vt:lpstr>
      <vt:lpstr>Results: Zedboard ZYNQ-7000</vt:lpstr>
      <vt:lpstr>Results: Zedboard ZYNQ-7000</vt:lpstr>
      <vt:lpstr>Results: Zynq UltraScale+ ZCU104</vt:lpstr>
      <vt:lpstr>Results: Zynq UltraScale+ ZCU104</vt:lpstr>
      <vt:lpstr>Results: Zynq UltraScale+ ZCU104</vt:lpstr>
      <vt:lpstr>Results: Zynq UltraScale+ ZCU104</vt:lpstr>
      <vt:lpstr>Results: CPU x86-64 Ryzen 7 5800x3D</vt:lpstr>
      <vt:lpstr>Results: CPU x86-64 Ryzen 7 5800x3D</vt:lpstr>
      <vt:lpstr>Results: CPU x86-64 Ryzen 7 5800x3D</vt:lpstr>
      <vt:lpstr>Comparative Results</vt:lpstr>
      <vt:lpstr>Comparative Results</vt:lpstr>
      <vt:lpstr>Comparative Results</vt:lpstr>
      <vt:lpstr>Conclusion</vt:lpstr>
      <vt:lpstr>Conclusion</vt:lpstr>
      <vt:lpstr>Conclusion</vt:lpstr>
      <vt:lpstr>Conclusion</vt:lpstr>
      <vt:lpstr>Acknowledgments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Bernardo Vannier</cp:lastModifiedBy>
  <cp:revision>1</cp:revision>
  <dcterms:created xsi:type="dcterms:W3CDTF">2025-10-11T14:14:38Z</dcterms:created>
  <dcterms:modified xsi:type="dcterms:W3CDTF">2025-11-10T14:19:28Z</dcterms:modified>
</cp:coreProperties>
</file>